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Prevalence of </a:t>
            </a:r>
            <a:br>
              <a:rPr lang="en-AU" sz="4600" dirty="0"/>
            </a:br>
            <a:r>
              <a:rPr lang="en-AU" sz="4600" dirty="0"/>
              <a:t>Kidney Failure Requiring Replacement Therapy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47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31-Dec-2023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BA8D4-10C6-4203-9C45-7F191AB25A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77600" y="506306"/>
            <a:ext cx="8058974" cy="586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C05EC-083D-405F-93D8-F7A37CA529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44082" y="481926"/>
            <a:ext cx="8081074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71DCB-BEAE-4D24-8232-164CD81D51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69246" y="500228"/>
            <a:ext cx="8078936" cy="587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02988C-24EA-4FF9-A679-BA8E313CEF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85975" y="512397"/>
            <a:ext cx="8050615" cy="585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7C62E-3B10-4367-A5A9-0F17B94C6F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52473" y="488029"/>
            <a:ext cx="8081074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612D0B-880E-461A-9FB4-153249D391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70342" y="501025"/>
            <a:ext cx="8065104" cy="586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9E069-04A3-48DC-BFDE-5C58EECF1D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78713" y="507116"/>
            <a:ext cx="8056747" cy="58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A89658-29DA-467E-8EFA-FCAE706F77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52473" y="488029"/>
            <a:ext cx="8081074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969D82-364D-4432-9BC2-EF58D94853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44101" y="481941"/>
            <a:ext cx="8092416" cy="588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80BD0B-82F4-438B-8437-6BE5D15DC1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85975" y="512397"/>
            <a:ext cx="8050615" cy="585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307355" y="859110"/>
            <a:ext cx="65087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2.1.1 	Prevalent KRT Patient Numbers - Australia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2.1.2 	Prevalent KRT Patients Per Million Population - Australia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2.2.1 	Prevalent KRT Patient Numbers - New Zealand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2.2.2 	Prevalent KRT Patients Per Million Population - New Zealand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2.3 	KRT Modality by Country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2.4 	Dialysis Modality by Country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2.5 	KRT Modality by State/Territory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2.6 	Dialysis Modality by State/Territory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2.7.1 	Prevalent Dialysis Patient Numbers - Australia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2.7.2 	Prevalent Dialysis Patients Per Million Population - Australia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2.8.1 	Prevalent Dialysis Patient Numbers - New Zealand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2.8.2 	Prevalent Dialysis Patients Per Million Population - New Zealand - 31 December 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2.9.1 	Method and Location of Dialysis - Australia, 2019-2023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2.9.2 	Method and Location of Dialysis - New Zealand, 2019-2023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2.10.1 	Comorbid Conditions at End of Year - Australia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2.10.2 	Comorbid Conditions at End of Year - New Zealand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2.11 	Diabetes Status at End of Year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57310" y="2400022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5840" y="56201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FC4277-9F0E-4248-BDAA-801843511C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979962" y="490204"/>
            <a:ext cx="8081074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3CB93C-BACA-F0B8-7F83-AEF425042E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61829" y="494835"/>
            <a:ext cx="8068341" cy="586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2DAC6-69EB-436F-B46D-A81659EDB9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60850" y="494123"/>
            <a:ext cx="8075696" cy="587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323EF-C596-436C-9A00-E4FF3B0FCF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35758" y="475872"/>
            <a:ext cx="8117688" cy="590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782A55-6F75-4117-804D-39EFE672AC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44082" y="481926"/>
            <a:ext cx="8081074" cy="5877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2A087F-6439-44A6-94DD-C2189A8AE2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60872" y="494138"/>
            <a:ext cx="8087296" cy="588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00242-35C8-4D3F-9AE9-BD1BE1A586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044100" y="481942"/>
            <a:ext cx="8092416" cy="588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</TotalTime>
  <Words>239</Words>
  <Application>Microsoft Office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Prevalence of  Kidney Failure Requiring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Prevalence of Kidney Failure with Replacement Therapy</dc:title>
  <dc:creator>ANZ DATA</dc:creator>
  <cp:keywords>#prevalence, #ANZDATA</cp:keywords>
  <cp:lastModifiedBy>Tara Hurst</cp:lastModifiedBy>
  <cp:revision>19</cp:revision>
  <dcterms:created xsi:type="dcterms:W3CDTF">2019-09-24T02:19:39Z</dcterms:created>
  <dcterms:modified xsi:type="dcterms:W3CDTF">2024-11-15T04:44:10Z</dcterms:modified>
  <cp:category>ANZDATA Annual Report 2023</cp:category>
</cp:coreProperties>
</file>