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84323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Cancer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4003664" y="2924944"/>
            <a:ext cx="48910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ANZDATA gratefully acknowledges the </a:t>
            </a:r>
            <a:b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contributions of  the Cancer Working Group </a:t>
            </a:r>
            <a:b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convened by Germaine Wong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59365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543264216"/>
              </p:ext>
            </p:extLst>
          </p:nvPr>
        </p:nvGraphicFramePr>
        <p:xfrm>
          <a:off x="612000" y="0"/>
          <a:ext cx="7920001" cy="5760001"/>
        </p:xfrm>
        <a:graphic>
          <a:graphicData uri="http://schemas.openxmlformats.org/drawingml/2006/table">
            <a:tbl>
              <a:tblPr/>
              <a:tblGrid>
                <a:gridCol w="623239"/>
                <a:gridCol w="1216127"/>
                <a:gridCol w="1216127"/>
                <a:gridCol w="1216127"/>
                <a:gridCol w="1216127"/>
                <a:gridCol w="1216127"/>
                <a:gridCol w="1216127"/>
              </a:tblGrid>
              <a:tr h="13040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Kidney cancer rates per 1000 patient-years 2002-2013</a:t>
                      </a:r>
                      <a:endParaRPr lang="en-US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35378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</a:t>
                      </a:r>
                      <a:b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</a:t>
                      </a:r>
                      <a:b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exposure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cancer rate </a:t>
                      </a:r>
                      <a:b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(95% CI)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cancers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exposure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cancer rate </a:t>
                      </a:r>
                      <a:b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(95% CI)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75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22.80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 (1.0, 2.1)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36.66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(0.6, 1.2)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75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22.96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 (1.8, 3.1)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 (1.3, 2.4)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5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31.52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 (2.1, 3.2)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25.66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 (2.1, 3.4)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5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65+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60.97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 (2.2, 3.0)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15.98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 (2.1, 3.8)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4488" y="9151938"/>
            <a:ext cx="6846887" cy="18018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459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43353991"/>
              </p:ext>
            </p:extLst>
          </p:nvPr>
        </p:nvGraphicFramePr>
        <p:xfrm>
          <a:off x="611560" y="44624"/>
          <a:ext cx="7920000" cy="5759989"/>
        </p:xfrm>
        <a:graphic>
          <a:graphicData uri="http://schemas.openxmlformats.org/drawingml/2006/table">
            <a:tbl>
              <a:tblPr/>
              <a:tblGrid>
                <a:gridCol w="5580942"/>
                <a:gridCol w="2339058"/>
              </a:tblGrid>
              <a:tr h="42772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Characteristics of RRT patients diagnosed with kidney cancer 2002-2013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Factor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Value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diagnosis (years), median (IQR)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(51, 69)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Male sex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 (73.6%)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Caucasian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 (86.8%)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Aboriginal/TSI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(1.3%)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Asian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(5.2%)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Māori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(3.6%)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Pacific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(1.1%)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Other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(1.7%)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Not reported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(0.2%)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GN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 (42.3%)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Analgesic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(2.7%)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Polycystic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(5.4%)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Reflux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(3.3%)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Hypertension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(9.4%)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Diabetes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(14.1%)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Other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(18.7%)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Uncertain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(4.2%)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RRT duration (years), median (IQR)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5.3 (0.7, 13.0)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Smoking status at RRT entry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Never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 (44.0%)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Former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 (43.4%)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Current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(12.6%)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Kidney cancer prior to RRT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(9.8%)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Modality at diagnosis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Dialysis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330 (63.1%)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74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Transplant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(36.9%)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4508500" y="1916113"/>
            <a:ext cx="4449763" cy="7424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507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737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106290315"/>
              </p:ext>
            </p:extLst>
          </p:nvPr>
        </p:nvGraphicFramePr>
        <p:xfrm>
          <a:off x="612000" y="0"/>
          <a:ext cx="7920000" cy="5760002"/>
        </p:xfrm>
        <a:graphic>
          <a:graphicData uri="http://schemas.openxmlformats.org/drawingml/2006/table">
            <a:tbl>
              <a:tblPr/>
              <a:tblGrid>
                <a:gridCol w="5455539"/>
                <a:gridCol w="2464461"/>
              </a:tblGrid>
              <a:tr h="798383">
                <a:tc gridSpan="2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 of death in patients diagnosed with kidney cancer 2002-2013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983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death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(%)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(37%)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 -  cancer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(20%)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 -  other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(7%)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(22%)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(3%)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(10%)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7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(100%)</a:t>
                      </a:r>
                      <a:endParaRPr lang="en-US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87825" y="9028113"/>
            <a:ext cx="4270375" cy="20320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979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173172720"/>
              </p:ext>
            </p:extLst>
          </p:nvPr>
        </p:nvGraphicFramePr>
        <p:xfrm>
          <a:off x="612000" y="0"/>
          <a:ext cx="7920000" cy="5760001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1475686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Cumulative incidence (%, 95% CI)</a:t>
                      </a:r>
                      <a:endParaRPr lang="en-US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4281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years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281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 (1.5, 1.8)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 (2.2, 2.6)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 (3.6, 4.1)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6.8 (6.5, 7.2)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9.8 (9.3, 10.3)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1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 (1.1, 1.7)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 (1.8, 2.6)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 (3.1, 4.1)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6.8 (6.0, 7.5)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9.5 (8.5, 10.6)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7025" y="10245725"/>
            <a:ext cx="6864350" cy="11858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777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1524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630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2475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74727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333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13475043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34</TotalTime>
  <Words>416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6</cp:revision>
  <dcterms:created xsi:type="dcterms:W3CDTF">2015-09-24T02:24:54Z</dcterms:created>
  <dcterms:modified xsi:type="dcterms:W3CDTF">2015-09-24T02:59:11Z</dcterms:modified>
</cp:coreProperties>
</file>