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-11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180" y="3565818"/>
            <a:ext cx="5825202" cy="822674"/>
          </a:xfrm>
        </p:spPr>
        <p:txBody>
          <a:bodyPr/>
          <a:lstStyle/>
          <a:p>
            <a:r>
              <a:rPr lang="en-AU" dirty="0"/>
              <a:t>Data to </a:t>
            </a:r>
            <a:r>
              <a:rPr lang="en-AU" dirty="0" smtClean="0"/>
              <a:t>31-Dec-2017</a:t>
            </a:r>
          </a:p>
          <a:p>
            <a:endParaRPr lang="en-AU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776B7C93-E861-450A-AD11-7C6D5C597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2" y="1161408"/>
            <a:ext cx="7132320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 smtClean="0"/>
              <a:t>41</a:t>
            </a:r>
            <a:r>
              <a:rPr lang="en-AU" sz="4400" baseline="30000" dirty="0" smtClean="0"/>
              <a:t>st</a:t>
            </a:r>
            <a:r>
              <a:rPr lang="en-AU" sz="4400" dirty="0" smtClean="0"/>
              <a:t> </a:t>
            </a:r>
            <a:r>
              <a:rPr lang="en-AU" sz="4400" dirty="0"/>
              <a:t>Annual Report</a:t>
            </a:r>
            <a:r>
              <a:rPr lang="en-AU" dirty="0"/>
              <a:t/>
            </a:r>
            <a:br>
              <a:rPr lang="en-AU" dirty="0"/>
            </a:br>
            <a:r>
              <a:rPr lang="en-AU" sz="2800" dirty="0"/>
              <a:t>Highlights of</a:t>
            </a:r>
            <a:br>
              <a:rPr lang="en-AU" sz="2800" dirty="0"/>
            </a:br>
            <a:r>
              <a:rPr lang="en-AU" sz="2800" dirty="0"/>
              <a:t>End Stage Kidney Disease </a:t>
            </a:r>
            <a:br>
              <a:rPr lang="en-AU" sz="2800" dirty="0"/>
            </a:br>
            <a:r>
              <a:rPr lang="en-AU" sz="2800" dirty="0"/>
              <a:t>in 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554" y="497531"/>
            <a:ext cx="5543005" cy="4031953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8002" y="381000"/>
            <a:ext cx="6447501" cy="863600"/>
          </a:xfrm>
        </p:spPr>
        <p:txBody>
          <a:bodyPr>
            <a:normAutofit/>
          </a:bodyPr>
          <a:lstStyle/>
          <a:p>
            <a:pPr algn="ctr"/>
            <a:r>
              <a:rPr lang="en-AU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Prevalence </a:t>
            </a:r>
            <a:r>
              <a:rPr lang="en-AU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en-AU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46660923"/>
              </p:ext>
            </p:extLst>
          </p:nvPr>
        </p:nvGraphicFramePr>
        <p:xfrm>
          <a:off x="1298242" y="850900"/>
          <a:ext cx="4867019" cy="3275672"/>
        </p:xfrm>
        <a:graphic>
          <a:graphicData uri="http://schemas.openxmlformats.org/drawingml/2006/table">
            <a:tbl>
              <a:tblPr/>
              <a:tblGrid>
                <a:gridCol w="3143449">
                  <a:extLst>
                    <a:ext uri="{9D8B030D-6E8A-4147-A177-3AD203B41FA5}">
                      <a16:colId xmlns:a16="http://schemas.microsoft.com/office/drawing/2014/main" xmlns="" val="2629593183"/>
                    </a:ext>
                  </a:extLst>
                </a:gridCol>
                <a:gridCol w="1723570">
                  <a:extLst>
                    <a:ext uri="{9D8B030D-6E8A-4147-A177-3AD203B41FA5}">
                      <a16:colId xmlns:a16="http://schemas.microsoft.com/office/drawing/2014/main" xmlns="" val="1037471880"/>
                    </a:ext>
                  </a:extLst>
                </a:gridCol>
              </a:tblGrid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Australia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 smtClean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24,738 (1006)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7972471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11,687 (475)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621487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13,051 (531)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5017912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7.8</a:t>
                      </a: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413242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73.6%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734153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18.6%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5911424"/>
                  </a:ext>
                </a:extLst>
              </a:tr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New Zealand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 smtClean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4,658 (972)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263300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1,890 (394)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20449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2,768 (577)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4785519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15.8%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846200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53.4%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3637490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30.9</a:t>
                      </a: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846846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23601" y="4334862"/>
            <a:ext cx="3416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ANZDATA Annual 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Report, 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Table 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73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615" y="430991"/>
            <a:ext cx="5712360" cy="415514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161" y="416800"/>
            <a:ext cx="5707828" cy="4151845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565" y="414888"/>
            <a:ext cx="5670425" cy="4124637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306" y="418945"/>
            <a:ext cx="5600793" cy="4073987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27" y="390222"/>
            <a:ext cx="5776398" cy="4201721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49</TotalTime>
  <Words>101</Words>
  <Application>Microsoft Office PowerPoint</Application>
  <PresentationFormat>On-screen Show (16:9)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ANZDATA Registry  41st Annual Report Highlights of End Stage Kidney Disease  in Australia and New Zealand</vt:lpstr>
      <vt:lpstr>PowerPoint Presentation</vt:lpstr>
      <vt:lpstr>Prevalence 2017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Chris Davies</cp:lastModifiedBy>
  <cp:revision>11</cp:revision>
  <dcterms:created xsi:type="dcterms:W3CDTF">2016-12-23T03:25:12Z</dcterms:created>
  <dcterms:modified xsi:type="dcterms:W3CDTF">2019-03-12T03:51:43Z</dcterms:modified>
  <cp:contentStatus/>
</cp:coreProperties>
</file>