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7" r:id="rId4"/>
    <p:sldId id="276" r:id="rId5"/>
    <p:sldId id="274" r:id="rId6"/>
    <p:sldId id="273" r:id="rId7"/>
    <p:sldId id="280" r:id="rId8"/>
    <p:sldId id="281" r:id="rId9"/>
    <p:sldId id="282" r:id="rId10"/>
    <p:sldId id="269" r:id="rId11"/>
    <p:sldId id="268" r:id="rId12"/>
    <p:sldId id="271" r:id="rId13"/>
    <p:sldId id="267" r:id="rId14"/>
    <p:sldId id="270" r:id="rId15"/>
    <p:sldId id="264" r:id="rId16"/>
    <p:sldId id="263" r:id="rId17"/>
    <p:sldId id="262" r:id="rId18"/>
    <p:sldId id="261" r:id="rId19"/>
    <p:sldId id="285" r:id="rId20"/>
    <p:sldId id="286" r:id="rId21"/>
    <p:sldId id="287" r:id="rId22"/>
    <p:sldId id="291" r:id="rId23"/>
    <p:sldId id="292" r:id="rId24"/>
    <p:sldId id="293" r:id="rId25"/>
    <p:sldId id="29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E7EF"/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14" y="-29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4355406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1 - Figures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Incidence of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End Stage Kidney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Disease</a:t>
            </a: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2015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rgbClr val="004D73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38th </a:t>
            </a: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</a:t>
            </a: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31-Dec-2014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18/12/2015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541951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426948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240647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568221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992075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055166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719664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664248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227590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93300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33056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4172956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8048548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16662760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4001557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469741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003382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22549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139755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1022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562363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579657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2442002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52890999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194</TotalTime>
  <Words>0</Words>
  <Application>Microsoft Office PowerPoint</Application>
  <PresentationFormat>On-screen Show (4:3)</PresentationFormat>
  <Paragraphs>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Kylie Hurst</cp:lastModifiedBy>
  <cp:revision>15</cp:revision>
  <dcterms:created xsi:type="dcterms:W3CDTF">2015-09-24T03:25:54Z</dcterms:created>
  <dcterms:modified xsi:type="dcterms:W3CDTF">2015-12-18T03:21:02Z</dcterms:modified>
</cp:coreProperties>
</file>