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35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40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1: Incidence of End Stage Kidney Disease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31-Dec-2016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8332" y="229930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229622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2508663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239272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1305999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1868602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20527597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3020919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619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365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4" cy="4031998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746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069" y="211141"/>
            <a:ext cx="5543004" cy="4031999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67</TotalTime>
  <Words>5</Words>
  <Application>Microsoft Office PowerPoint</Application>
  <PresentationFormat>On-screen Show (16:9)</PresentationFormat>
  <Paragraphs>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Trebuchet MS</vt:lpstr>
      <vt:lpstr>Wingdings 3</vt:lpstr>
      <vt:lpstr>Facet</vt:lpstr>
      <vt:lpstr>ANZDATA Registry  40th Annual Report Chapter 1: Incidence of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[No email address found]</Manager>
  <Company>ANZDATA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Chapter1 Incidence</dc:title>
  <dc:subject>Incidence</dc:subject>
  <dc:creator>Kylie Hurst;Matthew@anzdata.org.au;Philip Clayton;Christopher Davies</dc:creator>
  <dc:description>Commit version 5a2ffc6</dc:description>
  <cp:lastModifiedBy>Kylie Hurst</cp:lastModifiedBy>
  <cp:revision>16</cp:revision>
  <dcterms:created xsi:type="dcterms:W3CDTF">2016-12-23T03:25:12Z</dcterms:created>
  <dcterms:modified xsi:type="dcterms:W3CDTF">2018-04-09T02:45:06Z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