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8" r:id="rId11"/>
    <p:sldId id="267" r:id="rId12"/>
    <p:sldId id="266" r:id="rId13"/>
    <p:sldId id="265" r:id="rId14"/>
    <p:sldId id="264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162" y="5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567" y="755009"/>
            <a:ext cx="6015935" cy="2283119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39</a:t>
            </a:r>
            <a:r>
              <a:rPr lang="en-AU" sz="4400" baseline="30000" dirty="0"/>
              <a:t>th</a:t>
            </a:r>
            <a:r>
              <a:rPr lang="en-AU" sz="4400" dirty="0"/>
              <a:t> Annual Report</a:t>
            </a:r>
            <a:br>
              <a:rPr lang="en-AU" dirty="0"/>
            </a:br>
            <a:r>
              <a:rPr lang="en-AU" sz="2800"/>
              <a:t>Chapter 1: </a:t>
            </a:r>
            <a:r>
              <a:rPr lang="en-AU" sz="2800" dirty="0"/>
              <a:t>Incidence of End Stage Kidney Disease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Data to 31-Dec-2015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273496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17173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4098009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333144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690303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7835" y="229930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82118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505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17401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863527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296226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5086635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392726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3059996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18686023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527597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020919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619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365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142498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29030132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47</TotalTime>
  <Words>5</Words>
  <Application>Microsoft Office PowerPoint</Application>
  <PresentationFormat>On-screen Show (16:9)</PresentationFormat>
  <Paragraphs>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Trebuchet MS</vt:lpstr>
      <vt:lpstr>Wingdings 3</vt:lpstr>
      <vt:lpstr>Facet</vt:lpstr>
      <vt:lpstr>ANZDATA Registry  39th Annual Report Chapter 1: Incidence of End Stage Kidney Disease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Julie Adams</cp:lastModifiedBy>
  <cp:revision>11</cp:revision>
  <dcterms:created xsi:type="dcterms:W3CDTF">2016-12-23T03:25:12Z</dcterms:created>
  <dcterms:modified xsi:type="dcterms:W3CDTF">2017-01-17T01:20:27Z</dcterms:modified>
  <cp:contentStatus/>
</cp:coreProperties>
</file>