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4" y="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361" y="755009"/>
            <a:ext cx="6361142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1: </a:t>
            </a:r>
            <a:br>
              <a:rPr lang="en-AU" sz="2800" dirty="0"/>
            </a:br>
            <a:r>
              <a:rPr lang="en-AU" sz="2800" dirty="0"/>
              <a:t>Incidence of 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31-Dec-2017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950" y="5810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00" y="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5935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4185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335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7685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91</TotalTime>
  <Words>5</Words>
  <Application>Microsoft Office PowerPoint</Application>
  <PresentationFormat>On-screen Show (16:9)</PresentationFormat>
  <Paragraphs>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</vt:lpstr>
      <vt:lpstr>ANZDATA Registry  41st Annual Report Chapter 1:  Incidence of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[No email address found]</Manager>
  <Company>ANZDATA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Chapter1 Incidence</dc:title>
  <dc:subject>Incidence</dc:subject>
  <dc:creator>Kylie Hurst;Matthew@anzdata.org.au;Philip Clayton;Christopher Davies</dc:creator>
  <dc:description>Commit version 5a2ffc6</dc:description>
  <cp:lastModifiedBy>Julie Adams</cp:lastModifiedBy>
  <cp:revision>23</cp:revision>
  <dcterms:created xsi:type="dcterms:W3CDTF">2016-12-23T03:25:12Z</dcterms:created>
  <dcterms:modified xsi:type="dcterms:W3CDTF">2018-11-20T00:02:48Z</dcterms:modified>
  <cp:contentStatus/>
</cp:coreProperties>
</file>