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  <p:sldId id="279" r:id="rId24"/>
    <p:sldId id="280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8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21/10/2020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Incidence of </a:t>
            </a:r>
            <a:br>
              <a:rPr lang="en-AU" sz="4600" dirty="0"/>
            </a:br>
            <a:r>
              <a:rPr lang="en-AU" sz="4600" dirty="0"/>
              <a:t>End Stage Kidney Disease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13A07-BCD9-4DD8-8CBB-CDF537A55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274252-39C1-4D92-B29A-4517451B6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CDD284-5CFE-46DA-BF2C-6DF5A6D11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7B999-56DB-49F6-ABE9-DB01DC7FE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AEEA8-D7D5-43FB-AD21-A2E26CAD8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8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CC2F1B-1B56-4DFD-8697-FF8DE06B02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7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900925-6581-4229-A55A-602D36E781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E6D8FA-6505-4CCF-9F2D-9D634C6F81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49796"/>
            <a:ext cx="7919400" cy="575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870744-9F38-4F25-A917-EC9DE0CF5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760A26-95EA-40B7-9EEF-B4DCCF36D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778829" y="794355"/>
            <a:ext cx="5778587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    New Patients - Australia and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1.2.1 New Patients and Change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1.2.2 New Patients and Change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1.3.1 New Patients - Age Specific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1.3.2 New Patients - Age Specific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1.4.1 New Patients by Age Group - NT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1.4.2 New Patients by Age Group - NSW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1.4.3 New Patients by Age Group - VIC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1.4.4 New Patients by Age Group - QLD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1.4.5 New Patients by Age Group - SA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1.4.6 New Patients by Age Group - WA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1.4.7 New Patients by Age Group - TAS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1.4.8 New Patients by Age Group – ACT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1.5    Late Referral Rates - All Incident Patients 2010 – 2019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1.6    Late Referral Rates by State - Australia 2010 - 2019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1.7.1 Late Referral Rates by Age - Australia 2010 - 2019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1.7.2 Late Referral Rates by Age - New Zealand 2010 – 2019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1.8.1 Comorbid Conditions at RRT Entry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1.8.2 Comorbid Conditions at RRT Entry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1.9    Diabetes Status at RRT Entry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1.10.1 Biopsy Rates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1.10.2 Biopsy Rates - New Zealand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1.11.1 eGFR at RRT Start - Australia</a:t>
            </a:r>
          </a:p>
          <a:p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1.11.2 eGFR at RRT Start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FD9159-FF73-4127-99E8-8826D04BB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C6E1AD-1366-4BC3-9EDB-903DB8D6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FF2D9C-4EC2-4A9D-A4AC-2B0ABBDA3C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75C71-013D-47EC-BAF2-74CC505D2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823D84-ED44-47E3-A505-60729168E8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ADBCA-6C93-418D-924D-4952AC2E68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896" y="494156"/>
            <a:ext cx="8070209" cy="586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F0F487-0441-4B90-A098-C71BD3E954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D3CBA1-78DB-4B98-B457-6D99B9F9B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0" y="549000"/>
            <a:ext cx="7919401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908B7D-294B-4852-B186-4DCA5F99C6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2" y="549000"/>
            <a:ext cx="7919397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03FE4F-A7DF-41FA-B8E7-602E0AE46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4356C-1051-4ECE-9CC5-1A4868A4F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220" y="549000"/>
            <a:ext cx="7911561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1BA7A-63C1-47E6-8938-F2FCDB6FC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99" y="482206"/>
            <a:ext cx="8108969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43E667-1375-418E-B474-B3A0B2F90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01" y="549000"/>
            <a:ext cx="7919399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E7AEF-C590-43C2-8F83-2AECDE3B4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1" y="549797"/>
            <a:ext cx="7919399" cy="57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247</Words>
  <Application>Microsoft Office PowerPoint</Application>
  <PresentationFormat>Widescreen</PresentationFormat>
  <Paragraphs>28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Incidence of 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 End Stage Kidney Disease</dc:title>
  <dc:creator>ANZ DATA</dc:creator>
  <cp:keywords>#ANZDATA</cp:keywords>
  <cp:lastModifiedBy>Kylie Hurst</cp:lastModifiedBy>
  <cp:revision>14</cp:revision>
  <dcterms:created xsi:type="dcterms:W3CDTF">2019-09-24T02:19:39Z</dcterms:created>
  <dcterms:modified xsi:type="dcterms:W3CDTF">2020-10-21T03:06:29Z</dcterms:modified>
  <cp:category>Annual Report</cp:category>
</cp:coreProperties>
</file>