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Incidence of Kidney Failure with Replacement Therapy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13A07-BCD9-4DD8-8CBB-CDF537A55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74252-39C1-4D92-B29A-4517451B6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CDD284-5CFE-46DA-BF2C-6DF5A6D11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7B999-56DB-49F6-ABE9-DB01DC7FE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AEEA8-D7D5-43FB-AD21-A2E26CAD8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CC2F1B-1B56-4DFD-8697-FF8DE06B0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63934"/>
            <a:ext cx="7905527" cy="57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00925-6581-4229-A55A-602D36E78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E6D8FA-6505-4CCF-9F2D-9D634C6F8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63933"/>
            <a:ext cx="7905527" cy="57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870744-9F38-4F25-A917-EC9DE0CF5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760A26-95EA-40B7-9EEF-B4DCCF36D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468290" y="411748"/>
            <a:ext cx="5932982" cy="59093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 New Patients - Australia and New Zealand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1.2.1 New Patients and Change - Australia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1.2.2 New Patients and Change - New Zealand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1.3.1 New Patients - Age Specific Rates - Australia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1.3.2 New Patients - Age Specific Rates - New Zealand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1.4.1 New Patients by Age Group - NT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1.4.2 New Patients by Age Group - NSW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1.4.3 New Patients by Age Group - VIC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1.4.4 New Patients by Age Group - QLD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1.4.5 New Patients by Age Group - SA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1.4.6 New Patients by Age Group - WA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1.4.7 New Patients by Age Group - TAS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1.4.8 New Patients by Age Group - ACT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1.5 Late Referral Rates - All Incident Patients 2013 - 2022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1.6 Late Referral Rates by State/Territory - Australia 2013 - 2022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1.7.1 Late Referral Rates by Age - Australia 2013 - 2022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1.7.2 Late Referral Rates by Age - New Zealand 2013 - 2022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 BMI Category at KRT Entry for Adult Patients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1.9.1 Comorbid Conditions at KRT Entry - Australia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1.9.2 Comorbid Conditions at KRT Entry - New Zealand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 Diabetes Status at KRT Entry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1.11.1 Biopsy Rates - Australia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1.11.2 Biopsy Rates - New Zealand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1.12.1 eGFR at KRT Start for Adult Patients - Australia</a:t>
            </a:r>
          </a:p>
          <a:p>
            <a:pPr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1.12.2 eGFR at KRT Start for Adult Patients - New Zealand</a:t>
            </a:r>
          </a:p>
          <a:p>
            <a:pPr marL="984250" indent="-9842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1.13 eGFR at KRT Start for Adult Patients - By State/Territory, Australia 2020-2022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43751" y="596304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FD9159-FF73-4127-99E8-8826D04BB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C6E1AD-1366-4BC3-9EDB-903DB8D6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FF2D9C-4EC2-4A9D-A4AC-2B0ABBDA3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1"/>
            <a:ext cx="7907714" cy="573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475C71-013D-47EC-BAF2-74CC505D2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823D84-ED44-47E3-A505-60729168E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ADBCA-6C93-418D-924D-4952AC2E6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6850" y="508566"/>
            <a:ext cx="8058300" cy="584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525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3" cy="573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6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4D3FD-95A2-4D89-8990-C2EB56A83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0"/>
            <a:ext cx="7907715" cy="573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908B7D-294B-4852-B186-4DCA5F99C6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03FE4F-A7DF-41FA-B8E7-602E0AE46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4356C-1051-4ECE-9CC5-1A4868A4F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41BA7A-63C1-47E6-8938-F2FCDB6FC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43E667-1375-418E-B474-B3A0B2F90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E7AEF-C590-43C2-8F83-2AECDE3B4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63934"/>
            <a:ext cx="7905527" cy="57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</TotalTime>
  <Words>282</Words>
  <Application>Microsoft Office PowerPoint</Application>
  <PresentationFormat>Widescreen</PresentationFormat>
  <Paragraphs>30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</vt:lpstr>
      <vt:lpstr>Incidence of Kidney Failure with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Kidney Failure with Replacement Therapy</dc:title>
  <dc:creator>ANZDATA</dc:creator>
  <cp:keywords>#incidence, #ANZDATA</cp:keywords>
  <cp:lastModifiedBy>Aakanksha Luthra</cp:lastModifiedBy>
  <cp:revision>26</cp:revision>
  <dcterms:created xsi:type="dcterms:W3CDTF">2019-09-24T02:19:39Z</dcterms:created>
  <dcterms:modified xsi:type="dcterms:W3CDTF">2023-11-01T01:35:48Z</dcterms:modified>
  <cp:category>ANZDATA Annual Report 2023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