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59" r:id="rId5"/>
    <p:sldId id="265" r:id="rId6"/>
    <p:sldId id="268" r:id="rId7"/>
    <p:sldId id="269" r:id="rId8"/>
    <p:sldId id="270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14" y="-29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4283398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2 - Figures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Prevalence of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End Stage Kidney Disease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2015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rgbClr val="004D7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38th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</a:t>
            </a: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31-Dec-2014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18/12/2015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58333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41362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04555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08799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31644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84343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63425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76833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409439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2193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42011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36994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2081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90923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85311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21549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68022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ZDATA_37th_Chapter_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ANZDATA_37th_Chapter_2</Template>
  <TotalTime>32</TotalTime>
  <Words>0</Words>
  <Application>Microsoft Office PowerPoint</Application>
  <PresentationFormat>On-screen Show (4:3)</PresentationFormat>
  <Paragraphs>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ANZDATA_37th_Chapter_2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Kylie Hurst</cp:lastModifiedBy>
  <cp:revision>10</cp:revision>
  <dcterms:created xsi:type="dcterms:W3CDTF">2015-09-23T00:51:45Z</dcterms:created>
  <dcterms:modified xsi:type="dcterms:W3CDTF">2015-12-18T05:01:42Z</dcterms:modified>
</cp:coreProperties>
</file>