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8" r:id="rId3"/>
    <p:sldId id="261" r:id="rId4"/>
    <p:sldId id="263" r:id="rId5"/>
    <p:sldId id="264" r:id="rId6"/>
    <p:sldId id="265" r:id="rId7"/>
    <p:sldId id="269" r:id="rId8"/>
    <p:sldId id="270" r:id="rId9"/>
    <p:sldId id="268" r:id="rId10"/>
    <p:sldId id="271" r:id="rId11"/>
    <p:sldId id="272" r:id="rId12"/>
    <p:sldId id="273" r:id="rId13"/>
    <p:sldId id="259" r:id="rId14"/>
  </p:sldIdLst>
  <p:sldSz cx="12192000" cy="6858000"/>
  <p:notesSz cx="6858000" cy="9144000"/>
  <p:defaultTextStyle>
    <a:defPPr>
      <a:defRPr lang="en-US"/>
    </a:defPPr>
    <a:lvl1pPr marL="0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1pPr>
    <a:lvl2pPr marL="486044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2pPr>
    <a:lvl3pPr marL="972088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3pPr>
    <a:lvl4pPr marL="1458131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4pPr>
    <a:lvl5pPr marL="1944173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5pPr>
    <a:lvl6pPr marL="2430216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2916259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3402304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3888347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538EB8-740A-E04A-89E1-AF5DCF4D0724}">
          <p14:sldIdLst>
            <p14:sldId id="257"/>
            <p14:sldId id="258"/>
            <p14:sldId id="261"/>
            <p14:sldId id="263"/>
            <p14:sldId id="264"/>
            <p14:sldId id="265"/>
            <p14:sldId id="269"/>
            <p14:sldId id="270"/>
            <p14:sldId id="268"/>
            <p14:sldId id="271"/>
            <p14:sldId id="272"/>
            <p14:sldId id="273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B69"/>
    <a:srgbClr val="992B2F"/>
    <a:srgbClr val="146D38"/>
    <a:srgbClr val="ED3379"/>
    <a:srgbClr val="F15E22"/>
    <a:srgbClr val="2A388F"/>
    <a:srgbClr val="F5F5F5"/>
    <a:srgbClr val="3EB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8896" autoAdjust="0"/>
  </p:normalViewPr>
  <p:slideViewPr>
    <p:cSldViewPr snapToGrid="0" snapToObjects="1">
      <p:cViewPr varScale="1">
        <p:scale>
          <a:sx n="88" d="100"/>
          <a:sy n="88" d="100"/>
        </p:scale>
        <p:origin x="110" y="8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D1F4-EB9B-8D4C-8330-A7FD24F71DA8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FAAED-601C-2E42-A5D2-7D875446EB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862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5DB0-7631-C740-8B9A-54252701A623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955A8-62FB-E247-BFB6-6D96B50CB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409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1pPr>
    <a:lvl2pPr marL="486044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2pPr>
    <a:lvl3pPr marL="972088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3pPr>
    <a:lvl4pPr marL="1458131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4pPr>
    <a:lvl5pPr marL="1944173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5pPr>
    <a:lvl6pPr marL="2430216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6pPr>
    <a:lvl7pPr marL="2916259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7pPr>
    <a:lvl8pPr marL="3402304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8pPr>
    <a:lvl9pPr marL="3888347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dark background">
    <p:bg>
      <p:bgPr>
        <a:blipFill dpi="0" rotWithShape="1">
          <a:blip r:embed="rId2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F21AE80-9A72-FACD-CEC0-3BE5863A51BC}"/>
              </a:ext>
            </a:extLst>
          </p:cNvPr>
          <p:cNvGrpSpPr/>
          <p:nvPr userDrawn="1"/>
        </p:nvGrpSpPr>
        <p:grpSpPr>
          <a:xfrm>
            <a:off x="2166667" y="3111613"/>
            <a:ext cx="7858665" cy="2483251"/>
            <a:chOff x="0" y="0"/>
            <a:chExt cx="3090455" cy="1311730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B5355533-6E5A-C791-EC30-B5BA95F1639D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9C62EBC2-B60A-D191-B9CA-54DABCB49889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" name="Group 9">
            <a:extLst>
              <a:ext uri="{FF2B5EF4-FFF2-40B4-BE49-F238E27FC236}">
                <a16:creationId xmlns:a16="http://schemas.microsoft.com/office/drawing/2014/main" id="{7884139F-3F5D-5923-5E34-E4A2593ED8B0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C8D9E153-57A0-7A19-C5C6-67BD7896B638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3A4D9A78-3995-A891-5D65-4ED659CCDEF8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61EDE7-54A2-6604-B073-B321C6D934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D4C708-A5A2-067C-9323-E3D54A1516B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393595"/>
            <a:ext cx="6684962" cy="665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Authors</a:t>
            </a: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0F00C3C6-9A4E-692C-C0AD-D4EE14335B24}"/>
              </a:ext>
            </a:extLst>
          </p:cNvPr>
          <p:cNvSpPr/>
          <p:nvPr userDrawn="1"/>
        </p:nvSpPr>
        <p:spPr>
          <a:xfrm>
            <a:off x="3002316" y="4354698"/>
            <a:ext cx="6187368" cy="0"/>
          </a:xfrm>
          <a:prstGeom prst="line">
            <a:avLst/>
          </a:prstGeom>
          <a:ln w="9525" cap="flat">
            <a:solidFill>
              <a:srgbClr val="1711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849385B-A760-2D2B-B68B-DA6172ADEBF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53518" y="4676038"/>
            <a:ext cx="6684962" cy="665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Date</a:t>
            </a:r>
          </a:p>
        </p:txBody>
      </p:sp>
      <p:pic>
        <p:nvPicPr>
          <p:cNvPr id="14" name="Picture 13" descr="A black and white logo with white letters&#10;&#10;AI-generated content may be incorrect.">
            <a:extLst>
              <a:ext uri="{FF2B5EF4-FFF2-40B4-BE49-F238E27FC236}">
                <a16:creationId xmlns:a16="http://schemas.microsoft.com/office/drawing/2014/main" id="{04471200-389E-163A-E2CC-74E2B17641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3907" y="6234251"/>
            <a:ext cx="2145293" cy="41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top image and section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6728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59238" y="3880996"/>
            <a:ext cx="1191951" cy="18644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0" b="0">
                <a:solidFill>
                  <a:schemeClr val="tx2">
                    <a:alpha val="7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24C4FE9-B99C-4807-A536-9D7D4DD0D3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0649" y="3880996"/>
            <a:ext cx="970344" cy="18644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0" b="0">
                <a:solidFill>
                  <a:schemeClr val="tx2">
                    <a:alpha val="7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pic>
        <p:nvPicPr>
          <p:cNvPr id="3" name="Picture 2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93F2E1F-BE85-880B-95FC-76D1775C9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FF48E6-14D2-515E-8E1D-60749D7CEFB6}"/>
              </a:ext>
            </a:extLst>
          </p:cNvPr>
          <p:cNvGrpSpPr/>
          <p:nvPr userDrawn="1"/>
        </p:nvGrpSpPr>
        <p:grpSpPr>
          <a:xfrm flipH="1">
            <a:off x="0" y="4703824"/>
            <a:ext cx="4896327" cy="3006900"/>
            <a:chOff x="7375337" y="53419"/>
            <a:chExt cx="4896327" cy="3006900"/>
          </a:xfrm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F0E64A2-4744-1B71-DFB3-85694A337BD2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F0A40A3-E8FA-79FD-92F8-2E229FA6B00F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7FAFAA8-49BB-8C53-4457-0626BF7AFB0E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5697F9F0-D0D0-D84A-2E15-B64856020D01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7A26A6AB-EDCC-D2E4-D104-30C59713262D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A465E708-492B-CB7B-833C-08561FF0BC1F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F5ADC185-C240-108D-139A-C8202AF5DA37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0BD667E5-07FA-2FDC-FCB4-F2F05D0314C3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E90848FB-DD4A-D8B2-4989-997C1ED1DBB1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E53B8E8C-2812-97CF-B347-482E692DA293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9905B481-CB41-191A-6E4C-EDE8D4F092C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76D1F3FE-B680-EE63-D5AC-61CA38A20BF2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88B6BB05-129D-B25C-2D5A-C06F769D662D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65F894CA-7866-BC85-E24E-05ABA0E78610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6709A09-FBFD-9624-415C-10E98A8DB62C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51A04CC6-3F47-2A01-E9B1-18C5A55560B0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1A40E1DC-6873-D389-686A-03A5D0660959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5658CF0D-D527-6CE6-419D-6622909610A1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705E8A44-F233-C40E-287A-80ED83309B39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D9B60697-0368-8074-9CD9-55D2EF7449A9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522DE1E8-1F6C-F41F-2AE9-DE98C7AF9F0F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9FC18A09-C115-08FC-436B-C167E9394A2E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F81C40C9-8D14-76AD-EBAB-81AAC695EE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1963" y="5097044"/>
            <a:ext cx="8584465" cy="648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2400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4691829-1AA4-A95C-2169-64BB926F9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927" y="4199180"/>
            <a:ext cx="8757501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29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9386536" y="2808097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387653" y="2549017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15575" y="2808097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1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9386536" y="3646837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15</a:t>
            </a:r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387653" y="3407545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8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615575" y="3646837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2</a:t>
            </a:r>
          </a:p>
        </p:txBody>
      </p:sp>
      <p:sp>
        <p:nvSpPr>
          <p:cNvPr id="9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386536" y="4485577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20</a:t>
            </a:r>
          </a:p>
        </p:txBody>
      </p:sp>
      <p:sp>
        <p:nvSpPr>
          <p:cNvPr id="9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387653" y="4266073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103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615575" y="4485577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3</a:t>
            </a:r>
          </a:p>
        </p:txBody>
      </p:sp>
      <p:sp>
        <p:nvSpPr>
          <p:cNvPr id="10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9386536" y="5309125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40</a:t>
            </a:r>
          </a:p>
        </p:txBody>
      </p:sp>
      <p:sp>
        <p:nvSpPr>
          <p:cNvPr id="108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1387653" y="5124601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2615575" y="5309125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4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E17D9F22-E645-B956-7484-CAEFA2C40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8DF1FE71-026D-2A21-9BB4-B057E995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1066179"/>
            <a:ext cx="10515600" cy="855655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Contents</a:t>
            </a:r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896EA9-3E69-92F4-EBD5-EB7CE291F022}"/>
              </a:ext>
            </a:extLst>
          </p:cNvPr>
          <p:cNvGrpSpPr/>
          <p:nvPr userDrawn="1"/>
        </p:nvGrpSpPr>
        <p:grpSpPr>
          <a:xfrm>
            <a:off x="7275630" y="818527"/>
            <a:ext cx="4896327" cy="3006900"/>
            <a:chOff x="7375337" y="53419"/>
            <a:chExt cx="4896327" cy="300690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FE510026-3618-BD14-389D-F7F995D61D25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65F7E252-7C09-C9A5-4EDC-057E5AFAF8FF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921028E4-5EC9-0629-4691-E87CC7B22D2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BE6A5AA9-BB60-6E38-A3DD-D0297BAB52CB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C7B99C86-4E51-8209-2BD6-A91FBCFE40E4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6CDC7F7-4673-77AB-288B-A42BD5C82D04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F93FC0A-B266-14AD-1C1A-82935182A81D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7D3C20F9-A149-D6A9-DA84-5E1CC1B9BAE5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AEC2BA9-967F-9AF6-0E5B-08F2E3809BA3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0F28005-F416-239F-58CB-A6B9D7DBAE78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D68FFC1-8E53-AB48-F557-86D977E0CD7A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8C947A0-47A8-F3C5-325E-F381E81C95F9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A7B2209-3CD6-2611-0F0C-501A79609E2C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44F5256-699A-3EC7-13D6-F0EDA892372A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B3FF076-0970-D69D-C1F5-533EFBFE67BB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5329BCD-DF8B-E6EE-B243-01F2B191DDBB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A537B19-FD1E-D6EF-5F06-E0B619676534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C0DBC49-D151-F30D-0EB5-72E4DE7FAACB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4D4078A-6437-113B-6A61-BC6F3D46325D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D3BCBD31-4DB0-81E2-4496-E97A0AA37BB4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DEE0DFB-AF6E-90FE-235B-DDB2DFCBFD34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DE7B539-2EF4-E6F3-0928-F4600DA90522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CEA1D7D-12DE-9100-4E17-B0B5D6B33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40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492B46-0E9E-D5C2-259A-217805D02B4F}"/>
              </a:ext>
            </a:extLst>
          </p:cNvPr>
          <p:cNvGrpSpPr/>
          <p:nvPr userDrawn="1"/>
        </p:nvGrpSpPr>
        <p:grpSpPr>
          <a:xfrm>
            <a:off x="7282981" y="2185721"/>
            <a:ext cx="4896327" cy="3006900"/>
            <a:chOff x="7375337" y="53419"/>
            <a:chExt cx="4896327" cy="30069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9A22E27-66C1-A71D-75FB-2717146E20D3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7AE76848-278B-FC2C-61E1-F3C4814045CE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DC188E5-3DB6-6C21-4652-40579D874E3A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00ECA06-E283-12E4-0B5C-8FD63BCBCDBD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0F2CA05-2061-70C2-D481-23B913C83577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2103489-66EC-A816-B774-8B4B8F62A462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E0FA629-7263-2308-A0EA-1D28ED8707DE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0A0911B-0F06-70D9-6021-716F7FF93408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5B6042-7454-2535-B52F-D7CE835AF632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8630666-ABFC-6C37-9A1C-0BB2E49F493D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4D2B847-4F95-A295-085C-E2914419702D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79F427F-34B3-585E-5239-CB3C4CE6A3C8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150BC12-CBAD-75DB-6E73-E805C12A6738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DEC350A-5DC8-7386-16E3-D4FD5FC11E6F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73004B8-5418-B342-083C-2421F49E05E5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E49C872-66F8-B91C-B5F6-E9C79BFC8C62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AE86F5C-BA16-3D72-E3DD-41CC578D56A4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0A6FA98-9CE5-EBB1-7270-F8D579771E4F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A0A37C2-772D-32DC-4953-C8CF0E091A3A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E35146B-DFAD-3F58-D31B-98213D36E79A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77A46AF-1D34-21BA-EE36-E760A03DB51D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D0E6C53-30E5-B9BA-989D-6F5672A41D20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0"/>
            <a:ext cx="10515289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5962CD4D-E7F1-86C9-A1AB-6451B501D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6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D6CD6E1-3819-8E5C-E90C-14F92BC46975}"/>
              </a:ext>
            </a:extLst>
          </p:cNvPr>
          <p:cNvGrpSpPr/>
          <p:nvPr userDrawn="1"/>
        </p:nvGrpSpPr>
        <p:grpSpPr>
          <a:xfrm>
            <a:off x="7282981" y="2185721"/>
            <a:ext cx="4896327" cy="3006900"/>
            <a:chOff x="7375337" y="53419"/>
            <a:chExt cx="4896327" cy="300690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410F65B-5275-741A-6DAA-7F914F59C0E3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EBAF2AB-3AF0-1C21-1B33-D0F057371400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9006D6D-2762-1D3F-25FA-0F761F243C2B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67A0731-F522-5A0A-D547-EE3AD3D5E291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02B9C090-AEBE-5D7C-8814-7485AAC54F63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D12F7A0-11E6-6F02-0EF2-36401A2590CD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D9B3EF3-B68B-C036-760A-4FACA8C75D52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BD05C9F-89AA-A78B-E93B-97A9B978805F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0ADBBA9-0C49-4E8A-4225-6388E6CC2E32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4C17199-30D5-9FB9-AD48-7372AE92E2D6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67BEBED-2A9A-C398-F36D-FB63A29DAA3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3ACF250-590D-BD3F-6526-1C501E81AAB8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7D38BF7-2504-EB96-C323-3415B12F0B28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3353747-DE45-AD1B-C318-B7ABB4D52492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9A7F3B21-925E-7CB7-89A3-B94DA28082E0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F225BE8-05C6-D081-6D5E-DDCD8F993961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860F417-43F0-4F43-89F7-F0862B943833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1DD75E5-719B-6D4E-E561-B3E2E747053B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43BF99B-70A3-5051-B0EB-A2955F2E4A1C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E1D4772D-B193-7AF3-9A4D-EB8F974A1B2F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8A34AF1-F7CB-D533-C42D-5C53479A99B0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53160409-0BEC-4050-7436-CCCEF8D9DBC8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0"/>
            <a:ext cx="5466715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369EB74-2CA8-E5AF-2B19-6665E657B4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8560" y="1676400"/>
            <a:ext cx="5466715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5C5E78EB-2521-F422-7732-6B55534D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34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block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C061955-67D6-6EEA-8354-AA818713D840}"/>
              </a:ext>
            </a:extLst>
          </p:cNvPr>
          <p:cNvGrpSpPr/>
          <p:nvPr userDrawn="1"/>
        </p:nvGrpSpPr>
        <p:grpSpPr>
          <a:xfrm rot="10800000">
            <a:off x="0" y="4533469"/>
            <a:ext cx="4896327" cy="3006900"/>
            <a:chOff x="7375337" y="53419"/>
            <a:chExt cx="4896327" cy="300690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75CF602-7CB6-C5E5-B3EC-244771B91086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B107B36C-AFC7-0683-E55C-CE79734B64CE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57896F8-983D-A1C1-BF58-2CAD2E642713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3FFEDD4D-999A-F7D2-885A-E115B1CD2C60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14B8496-65A9-849E-81EE-D06F4FCDA81A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1E4705F-4AF1-5B01-1F12-5AFA2C32B910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E1930F3-B9AD-CB6F-DCD0-9A2C61825A0A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87A903D-B606-93C5-F369-523860282B74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45ECCBC-5729-422F-191E-0147519FBAD9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EAD046B-968E-3ED4-3A03-801ABA6B88E0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51AA577-368E-8E89-C5E7-E622F88D665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39AA08D-B30E-0731-DC3A-594BDAEA0C00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A93D31C-E6E7-31D0-6ADF-420D083690D6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30835BE-543A-A3C0-496E-5929435A7448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5EBB95D-1575-8471-84D2-C045C58FECD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33FF449-3F2C-5B25-62C2-DEF718F2D552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C529A105-273C-0A25-2FC5-16DE7D2F2D9B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0C4CD43A-4911-CA5E-D975-20EB7446A298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991D194-5744-03AA-F764-83A50C80BFD8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37B3B25-A420-85D3-2271-C76F854BDF0B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7294321-4490-92A3-EC23-D6FE26911819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0864484C-C40B-4A4A-11B3-18579C0DE73B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0"/>
            <a:ext cx="5466715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6E3BEF-B9CF-EC39-60E4-FBE66C0B8F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8562" y="1676400"/>
            <a:ext cx="5465762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2F84EA99-C027-A657-56AF-041218B52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88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6E3BEF-B9CF-EC39-60E4-FBE66C0B8F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8562" y="1676400"/>
            <a:ext cx="5465762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F5EA9AF-4148-7FDA-6B22-3E69FC94B1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677" y="1676400"/>
            <a:ext cx="5465762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24803-98FF-693C-84A2-6BD0540248E2}"/>
              </a:ext>
            </a:extLst>
          </p:cNvPr>
          <p:cNvGrpSpPr/>
          <p:nvPr userDrawn="1"/>
        </p:nvGrpSpPr>
        <p:grpSpPr>
          <a:xfrm rot="10800000">
            <a:off x="20041" y="5264989"/>
            <a:ext cx="4896327" cy="3006900"/>
            <a:chOff x="7375337" y="53419"/>
            <a:chExt cx="4896327" cy="30069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2DA941F-DC65-172A-5D4B-6B9E800509F8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5F935A8-F0BC-ED16-9644-B4586E4C3127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EE16C52-EEEA-2FFD-F2C9-B6A9A11E120A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0A23DC0-F5AC-B629-B1DC-0FB427E26946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65D2F74-D347-9F07-4AC7-1E14B9C93649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37459D6-73EE-600E-B347-01739881DAD7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64E6A7F-B80D-4F8C-480E-65D13BE2F9E0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10A919D-FD66-9989-E174-FE0D9F6237E3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A4D8CD9-AFB4-BFE2-EC37-4C94A7284E56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4E94D62-60E5-4D04-94B8-826391317B2A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55CC75F-0564-5625-3021-6891E7DE9945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7CF1C66-E319-677C-F73C-207EC7D9AAE3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75DC68A-6DF8-EB69-D611-986AE6CA0803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67A15FE-FF4F-E87A-C1BA-C3F0F60616B9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95EB7F8-8449-47AC-A42D-CA0CCA5D2D7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A7392C9-514E-00C7-FE05-0E26ED6B5B46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2878C3B0-0D53-8A63-B1B4-955F463EF968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8526686-D56F-5D4B-E8D7-AB728D9CF968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595633EA-A6DC-3C2D-2399-9485F9A0EC6F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ADC4098-B138-52A3-8F51-FA557CF204DD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E286B30-DD04-09F5-AE61-7328A60F80BF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F564600-459C-A1B7-B0C6-47AD7DFDEB72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E2646A47-407F-6D70-8D09-1F3F3E8CC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45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6E3BEF-B9CF-EC39-60E4-FBE66C0B8F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30242" y="1676400"/>
            <a:ext cx="4967923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F5EA9AF-4148-7FDA-6B22-3E69FC94B1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677" y="1676400"/>
            <a:ext cx="4967923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860887A-4078-ED4C-3E93-64FE149B9F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7678" y="5881085"/>
            <a:ext cx="4967922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961A83-B050-2842-F058-98D0257BBE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30241" y="5881085"/>
            <a:ext cx="4967923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0AA51C9-CAF7-3EED-F553-FB4091893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351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lock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6565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FC98D241-1DBB-2E63-387A-67B1F20CA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E78F5-0ED2-6918-6AAC-ED34070E7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CB321E-68CF-403C-A70F-67D6C4EFE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76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083D216-046E-111E-9AE4-C6EE45CCE7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809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2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62FEF6D-856E-C7EE-4FF2-9539D241BC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8409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45E21F-200F-1517-34FA-7474F28044B8}"/>
              </a:ext>
            </a:extLst>
          </p:cNvPr>
          <p:cNvGrpSpPr/>
          <p:nvPr userDrawn="1"/>
        </p:nvGrpSpPr>
        <p:grpSpPr>
          <a:xfrm rot="10800000">
            <a:off x="20042" y="5160433"/>
            <a:ext cx="4896327" cy="3006900"/>
            <a:chOff x="7375337" y="53419"/>
            <a:chExt cx="4896327" cy="30069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99BBB21-BB29-3C4F-CE21-C8026ADC6431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8173A73-5DE7-3E91-E99C-66A2CA6C36B8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123CA7C-0CAA-794C-3D3C-121EC8F5957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EC83AF6E-6B22-84FB-0170-87FB90790DB0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99127D-44DD-D0EF-C235-CC33F9EF07BB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2DA4772E-AEC7-E548-08F4-E41DC7E3114C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A3A365B-518D-2395-F93F-03969664C501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B7FB2D3-4776-50C3-1250-58C4F08E4D1D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33C5C0-2A25-D409-BBE1-E059D93EFD5E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792F026-50EE-96AF-B3E9-6212239513D6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869F20A-2593-7FCE-91D9-D25929E325DA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FFD4225-CFB1-C0FB-D85C-CFD2C435D6AC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7FF43D2-3A0F-4320-BDED-AD7C062995C0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CC04DB8-DD72-22B8-BB1E-5A2C72F1B817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8545141-CE12-59AC-64D3-811F43E61A47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F2850DF-05AE-BC9B-0BC0-A9985C07FAC0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792E99E-0D29-A4C5-DCA6-D80D54C3086D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0EEFF53-6A3C-4BE3-4D8F-320B7D9397F3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77CC6F8-68B6-08DE-7E56-51317A5D9CD6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C04CAA25-083F-A85C-BCBD-6C29852CC96A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A905E93C-D726-1134-04AE-F3BD8736B117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28863DAA-27B4-754F-4B09-6145607EF3F2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D6E2FBBC-F535-01C8-DCBA-33139E50D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53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lock, one image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D5EE3DA-F42C-288A-23B3-93DC9FFE6F6C}"/>
              </a:ext>
            </a:extLst>
          </p:cNvPr>
          <p:cNvGrpSpPr/>
          <p:nvPr userDrawn="1"/>
        </p:nvGrpSpPr>
        <p:grpSpPr>
          <a:xfrm rot="10800000">
            <a:off x="0" y="4152721"/>
            <a:ext cx="4896327" cy="3006900"/>
            <a:chOff x="7375337" y="53419"/>
            <a:chExt cx="4896327" cy="3006900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7595A06-12DD-23B6-815D-B474EF1226B0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7C60936-22D5-E67F-C21D-15548D1B607C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C5E59F7-85D3-5EE5-B1D8-8A732004DCDF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2A37114-3338-2C58-8628-C1A19EA9D06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7F670349-4390-F170-47C3-A2FC046AB038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50CD11E-6AA0-6851-34AC-BD712120BAA3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C4DF91B-D5F8-A817-7288-A0B9CBB2AF82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5FA573D-A2E3-3312-E783-E5E725B23256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05EB8D8-606C-6038-C0FF-8D85A8C9C633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88D0626-0778-4D87-7233-08D7FCB45020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50DFE91B-8B07-E49B-1CA4-AA0EC46860BE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C103BD4-72CD-EB55-07AA-9BBCDC15151A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54D5383-7BA7-3608-D4C7-FD3F984CE1C7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821711D-F6C1-DF7B-1819-AB91F7245B4D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8EE7DE9-B11A-78D6-9C36-9F115853E7A6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4FB52566-EC07-407A-24DC-D023780D9CB2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B70649B-4F43-F73C-6A4C-87C5366F5D89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AD35EF9-555E-8834-0876-571A5C52D975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D266B2A-6A28-6A42-F4E9-309E511CEFF1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7944FBE-A805-75C8-91C1-AD7E5EAE2726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D71B2424-8FC8-D0A9-2826-C70DF53F8DA0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A1A79DD8-4FE1-3575-4636-0F28A16D5713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6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6565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FC98D241-1DBB-2E63-387A-67B1F20CA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E78F5-0ED2-6918-6AAC-ED34070E7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CB321E-68CF-403C-A70F-67D6C4EFE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76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083D216-046E-111E-9AE4-C6EE45CCE7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809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2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F77CF-AA2A-2296-5CE9-46A2EA0573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67450" y="2352169"/>
            <a:ext cx="5446713" cy="36011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2A624171-A17B-E026-F95E-7908DC45F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825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block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6565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FC98D241-1DBB-2E63-387A-67B1F20CA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E78F5-0ED2-6918-6AAC-ED34070E7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083D216-046E-111E-9AE4-C6EE45CCE7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809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2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F77CF-AA2A-2296-5CE9-46A2EA0573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67450" y="2352169"/>
            <a:ext cx="5446713" cy="36011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231FEC0-78A4-7F7F-5DFD-31E658E7599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6558" y="2352169"/>
            <a:ext cx="5446713" cy="36011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853D4BE-0AA5-935D-29CA-115BB82EA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84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white background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8B2A010-89C7-3BE2-2425-9AB6C9273467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C0B6848-EB96-C4D5-4A14-D075FA91A18A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23622F86-2E08-93D6-5518-F601904F2C6B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BEDE8B4D-808E-B372-D2CD-B044E49C2777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B172175-FDBA-CE98-28BC-72808DE1612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3B7FA76-0AC1-4892-32E3-EF94B2671B20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1AB6351-EE28-604D-082F-BC89CEB33400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FD804838-7EEC-3371-4EA7-3ADBC041A59C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C497EED2-BBBB-A1C8-B62F-A66A3214CFC2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A302417-BABC-CEC8-2AE8-B1DF99ECD256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156CC615-4361-6266-5136-016DBE8D7669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63457257-0EC0-9908-ED65-89485E996FC1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90633D82-67A7-69B3-5324-88E4AF1358DD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932E803C-C27D-82EF-2499-89152D52014B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A52BC31C-60BF-8A47-2C8B-0B67BA192C8A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80E628F0-97C9-5B91-4C5F-7527DE01644C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FA5D0A4D-4733-C261-F2EC-9063D6DC38FF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F4D41B12-DD38-AC7D-301E-E6C6A02434D5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EE00321B-7842-1E17-36F6-02EB45F6EAA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B51ACD34-71C5-09B0-2800-98F561F50D62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5E46A0FA-4940-6D97-47A4-5C0D78F1B892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AD1EEBAC-094C-A847-2219-0E856A09235A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4B0950C2-E359-5B5D-3A2F-3EC59404C876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2895BB73-8240-9522-E973-9730BCCBFCF4}"/>
              </a:ext>
            </a:extLst>
          </p:cNvPr>
          <p:cNvSpPr/>
          <p:nvPr/>
        </p:nvSpPr>
        <p:spPr>
          <a:xfrm>
            <a:off x="2002406" y="1712617"/>
            <a:ext cx="8187188" cy="1366254"/>
          </a:xfrm>
          <a:custGeom>
            <a:avLst/>
            <a:gdLst/>
            <a:ahLst/>
            <a:cxnLst/>
            <a:rect l="l" t="t" r="r" b="b"/>
            <a:pathLst>
              <a:path w="3292097" h="493177">
                <a:moveTo>
                  <a:pt x="31409" y="0"/>
                </a:moveTo>
                <a:lnTo>
                  <a:pt x="3260688" y="0"/>
                </a:lnTo>
                <a:cubicBezTo>
                  <a:pt x="3278035" y="0"/>
                  <a:pt x="3292097" y="14062"/>
                  <a:pt x="3292097" y="31409"/>
                </a:cubicBezTo>
                <a:lnTo>
                  <a:pt x="3292097" y="461768"/>
                </a:lnTo>
                <a:cubicBezTo>
                  <a:pt x="3292097" y="470098"/>
                  <a:pt x="3288788" y="478087"/>
                  <a:pt x="3282897" y="483977"/>
                </a:cubicBezTo>
                <a:cubicBezTo>
                  <a:pt x="3277007" y="489868"/>
                  <a:pt x="3269018" y="493177"/>
                  <a:pt x="3260688" y="493177"/>
                </a:cubicBezTo>
                <a:lnTo>
                  <a:pt x="31409" y="493177"/>
                </a:lnTo>
                <a:cubicBezTo>
                  <a:pt x="14062" y="493177"/>
                  <a:pt x="0" y="479115"/>
                  <a:pt x="0" y="461768"/>
                </a:cubicBezTo>
                <a:lnTo>
                  <a:pt x="0" y="31409"/>
                </a:lnTo>
                <a:cubicBezTo>
                  <a:pt x="0" y="23079"/>
                  <a:pt x="3309" y="15090"/>
                  <a:pt x="9199" y="9199"/>
                </a:cubicBezTo>
                <a:cubicBezTo>
                  <a:pt x="15090" y="3309"/>
                  <a:pt x="23079" y="0"/>
                  <a:pt x="31409" y="0"/>
                </a:cubicBezTo>
                <a:close/>
              </a:path>
            </a:pathLst>
          </a:custGeom>
          <a:solidFill>
            <a:srgbClr val="171135"/>
          </a:solidFill>
        </p:spPr>
        <p:txBody>
          <a:bodyPr/>
          <a:lstStyle/>
          <a:p>
            <a:endParaRPr lang="en-AU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24A7D1A3-D012-B781-6D80-A7E12FEFD0EB}"/>
              </a:ext>
            </a:extLst>
          </p:cNvPr>
          <p:cNvSpPr txBox="1"/>
          <p:nvPr/>
        </p:nvSpPr>
        <p:spPr>
          <a:xfrm>
            <a:off x="2055394" y="1633455"/>
            <a:ext cx="8187188" cy="144541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B2278BD-451B-1450-9210-6F25D416FA1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301875" y="1892607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AE97B-0841-6C7B-CF97-2C29C99F42E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806506" y="3292491"/>
            <a:ext cx="6684962" cy="65949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8" name="Picture 7" descr="A logo for a company&#10;&#10;AI-generated content may be incorrect.">
            <a:extLst>
              <a:ext uri="{FF2B5EF4-FFF2-40B4-BE49-F238E27FC236}">
                <a16:creationId xmlns:a16="http://schemas.microsoft.com/office/drawing/2014/main" id="{407D1CAD-3E10-3CCE-58E6-A692446F1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9467" y="5001737"/>
            <a:ext cx="5159040" cy="157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792FC9-5801-9C37-C985-9BC7EA829AAB}"/>
              </a:ext>
            </a:extLst>
          </p:cNvPr>
          <p:cNvGrpSpPr/>
          <p:nvPr userDrawn="1"/>
        </p:nvGrpSpPr>
        <p:grpSpPr>
          <a:xfrm rot="10800000">
            <a:off x="0" y="4533469"/>
            <a:ext cx="4896327" cy="3006900"/>
            <a:chOff x="7375337" y="53419"/>
            <a:chExt cx="4896327" cy="30069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6A822B5-658A-015D-1BE5-D26C7F3E65DE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9C777BD-0A1F-5D22-88E2-E2FFC3BF7620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695DD3B6-7834-554C-95C1-86741058789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4AC418E-0AF3-BFF6-9367-9C0105B6B8BD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81FE981B-21D3-F095-462F-51D00762E1DC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C6E1B3D5-0793-2709-9AB6-64E238CECE05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85D4EC2-83DD-15B0-2560-F0B669CCE335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35A8EE5-D5FF-9EE3-DAE2-32088486FB39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CE6D3BE-BBB9-F090-E93E-C9AFF5C1E3C3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2CD5565-A2DE-AA5F-38C4-935046C69B27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692CB0B-513F-3391-5F8F-28FF6D3FC482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35AEEA7-76A0-B357-1576-2B750241FDC3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DC64A75-34DC-1624-9EF7-AF271FA7770D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8E8A617-B8F0-D0A1-2E1E-D220ECC06C87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B49A5AA7-080E-5D26-1AA3-D0F2B281835E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3DDEA48-A692-3DDD-056E-B3940A543A26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B882E06-3CBB-F27E-FA3A-39540436D128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AF579C9D-0658-4B9E-B4ED-B0116C57904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1C1E3E77-3387-0C7A-B426-333A154A4393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4CA2A13-E537-3685-4289-3346FFB58AD9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460D19C-1044-3E9F-072F-B1A14896384E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F54267E-FCA9-3167-0EF4-B1379E1F237E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05358" y="1588973"/>
            <a:ext cx="9181283" cy="352150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505358" y="5291805"/>
            <a:ext cx="9180218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3545C3D3-131F-80CB-C37E-E16198646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F890C0D-524A-7852-64D4-5871B2704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E7A62CB2-8575-E952-3FCB-C225A836C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06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16048" y="2118361"/>
            <a:ext cx="4386214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417113" y="5468538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6261301" y="2118361"/>
            <a:ext cx="4386214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6261302" y="5468538"/>
            <a:ext cx="4386214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B62995AB-D3C2-B5DD-3F9B-C8D0EBB35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F11DB1-EBA3-6E3F-7C73-055BB3BBB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99D1BF9-E108-05C2-6CD7-2142C6672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35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16048" y="2118361"/>
            <a:ext cx="2846578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417113" y="5468538"/>
            <a:ext cx="2845514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582581" y="2118361"/>
            <a:ext cx="2846578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582583" y="5468538"/>
            <a:ext cx="2846578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7767689" y="2118361"/>
            <a:ext cx="2846578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2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7768753" y="5468538"/>
            <a:ext cx="2828579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629F2648-114E-E66E-5B7D-EB4166510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B29699F-FACD-AA32-6EF5-6AB1731AE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0419639-7C6B-889E-1D89-2D88A2F0D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14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16050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417111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786717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787778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148575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2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6149636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07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8514467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0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8515529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EC83DB8-246D-0001-62D5-5B79BCA55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B15312-D319-F1BC-08B1-1FAB009FC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116B6E4-0F09-F4AE-F2E9-D85A3C839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238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the left, subheading and text block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9797213-184E-4F7D-9579-026B5EEA98F3}"/>
              </a:ext>
            </a:extLst>
          </p:cNvPr>
          <p:cNvGrpSpPr/>
          <p:nvPr userDrawn="1"/>
        </p:nvGrpSpPr>
        <p:grpSpPr>
          <a:xfrm rot="10800000" flipH="1">
            <a:off x="9146982" y="2649407"/>
            <a:ext cx="3032603" cy="1862362"/>
            <a:chOff x="7375337" y="53419"/>
            <a:chExt cx="4896327" cy="3006900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A80C07F-6D48-3F6A-0F5F-4CBA36562D72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0831182-0C99-BDAA-2573-E57B3722DC04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7D347F2-189C-3A77-4151-4058AE64456E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DAD1971-BA80-142D-FC2C-806E340B3FF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E1AD1D3-B121-F9B2-4127-B4E4534ED0BD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DD4D693-ECED-1067-901A-CD87D9E72725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7503DB8-A3DF-5C2A-86A3-AE2841309B5D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6A1CD70-A6A9-42E1-FFFC-2CEEE29DA3B4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31D9FFF-82C9-338C-8DE6-814DA427A91B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73E5741-8588-B49C-363F-9B7D9BE880F2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B0E9B0A-7AF1-717C-44C2-F799E16FC5F2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D421B28-1C55-6B1D-49E8-96E2D3B30E6E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997155C-CBE7-0090-07F3-B932808C510F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4B70A5F-09F7-41EC-099C-D00A5C836EBA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3095516-CDB8-AF12-3AB9-8A5314E3A57F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F8B5D8B-5AD0-F607-F840-84540BFD1BCB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07F2E3F-0438-5884-DAD2-DB20B2BEBDF2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1D6D2D4-4082-B5E9-B5C5-7E94F53AB890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D0696A99-8329-D0B1-2E5C-9673FFB288DD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4772CB3-7B0E-9CC3-9CB8-957B9549B957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4438963F-8002-3AA3-C523-2E05522BD21E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BD6F2636-9A4E-E64F-3105-B84465517811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8052" y="1663692"/>
            <a:ext cx="4386214" cy="360110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9690" y="5541794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C8037BAF-DC1B-677A-5E97-C97FF391BC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31413B-3E31-6179-6D65-0306BC3BD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13AC984-F9F7-6272-2DCD-DE9FEDDE67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530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A9F7C3D-F948-D20E-592C-C4E531A42F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5619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7E80494F-057E-693D-41DC-48B699DCA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26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on the left, subheading and text block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6414" y="1652987"/>
            <a:ext cx="4386214" cy="160020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7479" y="3344081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465841" y="3846454"/>
            <a:ext cx="4386214" cy="160020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6906" y="5537548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5DEAF7BF-4F89-C6F4-D96F-FE2AF284EF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2FC4105-2AE4-9C8E-EA81-66125399F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0C7EAB4-8AD7-B1EC-19F4-8DE72F619F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530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4C369B-8717-B54F-0AF4-49E45EAA9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5619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C9DCDBF-4589-A4B2-2F94-DA7B5813A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39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09B7CD60-ED00-F07B-FC49-E9BAFC2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827C8A-A190-7540-E90A-AD1B3674A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824B279-8F63-0813-7956-BAFFE00B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78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827C8A-A190-7540-E90A-AD1B3674A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51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DATA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2A388F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8B42C212-6F78-B305-C306-413F76DEA2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414" y="5645472"/>
            <a:ext cx="3700159" cy="995680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A6C6B30-09A0-8947-9B4C-926740E2E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56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OD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146D38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A77EC-93F7-5D40-55E0-A96931BFFA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772" y="5645472"/>
            <a:ext cx="3679443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1195-9876-115E-DBC1-CD9BAABE1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21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E97F7C-8FEA-FAF8-05D0-C5C337C60ABA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E8EC71A-17CB-A8F6-8CAB-167B308FEC2B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8FCD043-89B0-130E-81CC-643A84009056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521A1A2-C73E-27D4-962C-701D3806B9EC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59E3D4A-875C-99A7-AECA-5F10178A0C8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A8093C0-5B4A-BAA3-3182-908B2011AA74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9905A9F-6DD6-44DB-54BE-E942E741265C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F57F120-2809-DF9E-F334-2746D6ADB741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1341573-9D82-EA03-ACB7-1DE314D69FDC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0C25EE1-B06F-296F-C4B6-F0A1C3FB21C1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960D490-DE72-5E51-B608-E25AE8ABA818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E8D33F8-99C1-9D81-C984-4A4823C01FB5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A5D9A41-FE27-60CB-84C0-F5A657CA2A6C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51888A26-B139-FC48-5762-4C97E04A4556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CB23BCFD-CADD-A431-1B63-C5D695F0FD87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3F5BEF2-B75A-B575-1D69-D6E21667671C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31FDCE61-214B-AA31-2FF3-38CA04A00167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51C62F50-9450-4EE9-55E2-F9EFFE61E154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89319DF-AE1C-4747-F386-CAACDB281FCA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BDA464B-795A-E071-EB95-D5C3ADC0D013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A2F021D7-DA2B-C020-8958-56FF05FDC817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F35A062-0F5F-1C33-56BA-549D71982D7E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9C4A3A5-F639-A449-D20F-97FAC462F29C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8CB7D1E-2F55-6C99-DDD7-528B8E75B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491EFDD5-32C8-0437-142C-8D139F572A90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79702B87-4B58-9BAA-E7B8-21A06FA81038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2810D398-BD08-41AB-F160-8099BBAFDCA4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9">
            <a:extLst>
              <a:ext uri="{FF2B5EF4-FFF2-40B4-BE49-F238E27FC236}">
                <a16:creationId xmlns:a16="http://schemas.microsoft.com/office/drawing/2014/main" id="{B17C422A-8C98-A2EC-38FC-302167AEA709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69F6202-5E55-572B-0CE2-1C41DFFB12A0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E3A16220-7F5E-B581-46D3-9CACD16C714F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F8AEFCFA-BAEE-52C0-9E7A-899AB07404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F008A3BE-FDBB-7CB2-9012-4D0DF52365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862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LKD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ED3379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C4497-87F6-9778-A600-F86A6FB3C0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4709" y="5645472"/>
            <a:ext cx="3683568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A1F12-857A-FB60-5999-3FD41CE49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20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ETD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F15E22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9E3FA-E7A5-358E-FD18-F4997E8136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7015" y="5645472"/>
            <a:ext cx="3658956" cy="99568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9EF5C2E-70F7-C12B-BD90-11C0BB7F7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776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HTR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992B2F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BA640-E6CA-5ACC-ED9A-A32DE8163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7015" y="5645472"/>
            <a:ext cx="3658956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447FA-466B-D82B-AC15-5DF0550EE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22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LUNG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1D6B69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049FA-695A-E892-EB23-C23964DC1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8494" y="5645472"/>
            <a:ext cx="3695999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88E50-FE5D-C098-7023-FED2CA35B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753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light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9F6B4EF-62E3-CD46-B6AE-33E7D79D6DE5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F18C22A-400A-204A-DC1F-A40CFF22AA30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4A7E65-1199-FF07-D9C7-B0F5556C0EE6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66300E7-C4BB-63A5-BE44-BDD301D4ABA5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E8D6A78-0765-15E8-1209-BACA222ADE2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459D83B-5254-F03F-9C34-0E9A8087423F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F610C0B-C625-BACB-CD0A-02C7D096B583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A51BA2D-BA3C-4EDF-32E1-A6D19975007F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2D2D275-61EE-97F2-6294-C4AF631D3B29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074B50F-08E5-FBE3-0FA6-CF80CB384355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CAC391C-DE81-28CC-062C-6DD539C1CD1A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04BBC1A9-207F-9C11-8C1D-10216E04ED9E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C06F53FA-A7B6-79FD-2A70-D3091EB2F389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A0190F57-7198-D234-89FE-06D1869CAE50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5F37CC3-202F-421E-0285-87EABBC12FF8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3D61024-8561-6DBB-FE36-B5785082DBA7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46102431-E918-61DF-0605-7D6A5CAE3EF8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14C77B9-DF7E-7356-7CBA-42F04B8FBE66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DC354241-A6F4-0886-2599-B4F4196ECA6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2A7453E-CEFC-937D-B576-EE2C33D05A46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C2C2303-5002-7B43-D6E2-045E575A7B1B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95ACC2F7-C5D5-8B50-BF22-6139900A63CD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64559C03-9824-AC88-806A-A18D56BC4F38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CADFB0A-9FE9-D19F-1BA9-6078AEDE9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41" name="Group 6">
            <a:extLst>
              <a:ext uri="{FF2B5EF4-FFF2-40B4-BE49-F238E27FC236}">
                <a16:creationId xmlns:a16="http://schemas.microsoft.com/office/drawing/2014/main" id="{31525347-E34E-C3CF-CA97-BDACA341D2FA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BEF7C554-C75B-2C53-B666-B5AD8063E30F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A359E0E7-8343-0FC7-7E62-F47A5EE08426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9">
            <a:extLst>
              <a:ext uri="{FF2B5EF4-FFF2-40B4-BE49-F238E27FC236}">
                <a16:creationId xmlns:a16="http://schemas.microsoft.com/office/drawing/2014/main" id="{BCBD246C-F814-D3BF-5CCF-B2956FB79464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9DB77091-8655-7F22-1EFC-6BDA2ECE3D6C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TextBox 11">
              <a:extLst>
                <a:ext uri="{FF2B5EF4-FFF2-40B4-BE49-F238E27FC236}">
                  <a16:creationId xmlns:a16="http://schemas.microsoft.com/office/drawing/2014/main" id="{F945D142-40DB-489D-4986-A71A9F516D9C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7" name="Content Placeholder 9">
            <a:extLst>
              <a:ext uri="{FF2B5EF4-FFF2-40B4-BE49-F238E27FC236}">
                <a16:creationId xmlns:a16="http://schemas.microsoft.com/office/drawing/2014/main" id="{92809ACB-9C75-8B52-336E-FC389A85A90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A200DD81-2EE0-F0FA-E280-4AEDA5159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211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59EE13-B4FE-AFFA-540F-D81B51FCF675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ACA7424-B4C3-8C1F-0721-D940974F61FF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0DE3F18-24EC-7D4F-9976-70E88768AE88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B051780-56C1-B9C1-5F43-F26D790855F7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1A5445E-2CEE-DC6D-4FD8-F65AB50D94BE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0E7CC38-244F-A298-B3D8-D01086AB1874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2F83577-2861-D5D8-5289-B66CEF140E1D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60D605F-5D1D-196C-26FE-312349F08718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12A82DA-68F1-75B1-F548-6090DDD49052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D72FCD6-F2A3-ACEA-A89D-B89D03C2B2C1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CAE41B4-120B-B2ED-203E-7D1783381D3F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963451E-8C27-DE06-424E-54386A63FAC3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DA0813AB-4213-0906-2FEB-CEACCEA155E8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C89CEBC-90DD-8D28-3190-9648640366D0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CA467416-0A0F-B730-1EAC-37644E0250DF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01A371F-9CE3-437F-794F-FE25076ADF0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4C08394-98D1-7317-8760-61117CE798BF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0183F93-A3F9-283D-C7FF-06AE5E1374D9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F5AC8AE0-D5BE-0FB0-6C38-95AB6BD1F476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CC5E8F9-0295-6844-D8AE-405939E9516F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25564B37-ADA4-2B6F-2478-393BD9F3E5DE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49259D5-DAB1-F689-9B64-E4DD7589669C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6FC65229-6042-5364-1123-F88FA170AB8B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390FA94-1E6C-76A9-5B09-54F1FA6BCC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8CFF915F-B7F6-D124-C0B6-85B74459FADD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21212CB-F4DD-24B9-BE01-369F275019FE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1BF4EB7C-904C-88D7-64F1-5E5F1CB2F6BF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A43AA484-A071-037D-2490-C15C0C11C3D9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5E7E7006-A59C-F2A1-B79D-1F2927FB7702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6D184AD6-7CFA-376E-A083-D7482855576E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F2CD9C8D-CDEC-21D0-76E2-F8C08C44217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2DE97445-9D11-7527-0E3E-2765211615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886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3EA13B1-7F4B-2A58-87BA-6CD0974719B3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FD7B2F6-70B3-8E2E-A255-23A529E2AE42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3ECE269-44D2-06EB-ECF6-DDAF612D6EB6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F526E53-1BED-A488-D9AC-0ECC26C520A3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480B439-4D21-F8B5-0398-15CED30C1640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213DA90-6AFE-AB6D-F14A-73BA1ED486D1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E2A3461-C575-52A3-4268-14E7130C8A49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9CBBD8-52CD-CEDE-B7EC-C63BAA85D9F8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5D966B40-0847-01A3-5E56-53D8470034E4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84F683C-2C88-BD70-024E-A03642E62F70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0E0D7D0-A29E-3DB8-AE65-264A954B974B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B594FC3-6E93-470D-0E9E-C74B94B5BB87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DBBC19D-21CD-5229-FE5C-4AD6A8D4D14B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C7794F1B-C0B8-A8BE-1C4B-5FA4612EE4BD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86C3C0C-FEAB-6FA7-CCFD-3B49A653B8D8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D5BA062-902F-D121-6268-6B3B6A9D24B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8A5B92DB-C7B4-3B05-5043-2D252B9ED19B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EFDB538-4063-C324-0425-07A062A2AE83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54C5857-6F52-D45C-5953-65CCA6E41C86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17205B6-A82A-2BD3-42A0-B15340B59DD0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DE5CDD3-D2CB-D6A9-7EEE-F0B4E8884090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3538AA8-A9DC-5BA6-7DDC-10F98A9A2612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976F5744-13E8-A478-EDC3-78B9C01D3E54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56231AA-D6C6-CBEA-0657-3886EA095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6A7624C0-1D29-004C-910F-6C59A0A2CE89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A23FF2C2-489D-7235-1E65-17D495AA4379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C7040576-7FCC-8B36-5293-AE824600FCEE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3AE8E9BE-6376-DBD5-B97F-D96D0F0CD8A3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1A4D5D4A-94EF-7D86-860E-FEEC1E9B2396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AD894D3C-073D-B067-460B-7CD0E6C83753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C8202B6C-0929-EAF0-D6B6-D0DDCF3640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21E1ED7-5A17-3AE6-1D58-E2FC73FE1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441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045EBC1-EDD0-2FAD-D667-6C1CB2A39ACA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CBA1B5CB-23EC-D8BA-7129-929E98546E5B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F8F3564-269A-7267-3AFC-0A9289D947F9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D750AF7-D0DD-5513-C3E1-0D6A3D2D1899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D501617-3A58-F99A-313C-D5DF3479B8D8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11364A1-BA1F-1E6A-10D9-50C1BC47057F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F8A6488-21F0-871D-0551-35E191301A91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A0FA4DB-D7D3-6800-F288-50BEE7458AAA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7A4E640-9AE3-A06F-14A3-CD1D8317F3CF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EEA5707-7778-E6CF-7F42-88898AA8C3A4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3C4ED61-FF51-4270-BB84-63D2415181D2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C69BBF24-DA18-8FDF-D2AA-A25C1A3389C5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5CF239A-588E-A0B5-C2ED-871D40FB2C2A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B840965-8128-3621-5EE0-044C060C0F9A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E479287-B372-32CC-12FB-325E39810CEB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E7CE5B8A-87AC-C468-0A5D-D7024B45D928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1FBF119-1A3F-2E2F-52E8-6109C327B091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D4327EC-1949-5DC8-F280-B4289EF2D246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EA22AF8-CAC0-0DF0-76FE-CBBE4F21DB59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19B5A2F-7C5F-75FB-B78D-0C81713CEE78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56607448-237E-668D-4D50-F96B5AD79001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1EEFA5B-84A8-716D-08E1-D60DDEE446BB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7FF1D14-5CA1-7C8F-22E9-F6E449A83810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1FA293-B43E-8476-2CB6-A5157044A4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0D3B5646-89E4-B549-FC44-DA3B61A76221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B6A63F3A-B622-DC54-0A00-5D7FC938878F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E34428E1-E356-A883-EEE5-CEC27C160D0F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DE1E8954-EB3E-2F21-28AC-CC0723C04E09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4504BB6B-9E9A-E7F5-3E81-20A43C587108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91279FEA-9358-EFA2-EB19-F6117BDAF731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B298207F-38DE-AB46-09C9-BA2E63C81C8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0914C08E-22FB-BFCC-3FE2-CDEA8BDEBB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450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7CAC5E1-802A-FE76-BB66-42FDAB3BF97E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B7D1522-28E4-B4A5-1D09-E9DF1CEA7EAC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4207006-6957-6F60-43FB-E416EFAE4C93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F726B392-BE40-56E4-0C9A-F23C61DBEC3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4A381E1-91B8-99B8-065D-C409BAB2223A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A4604C3-8D86-C6E8-06E2-AD127C5C95E9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BB2442D-24FF-EDE6-ED00-C1BEEDCE553D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DC60E92-77AB-0CDC-6886-BD44B7621AB6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D0FA0E8-A0C6-56DB-9493-21FE061B2525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DD62F86-86A2-749B-B360-560B3D61493B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C1ADA2C-307A-0459-C14C-AD8F234E8901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EEE4702-7429-D48D-3138-380F5A118922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6B85E03-2713-8CC2-C18F-E2A0DDB05EDA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AD8C74D-A403-9F39-6648-FF9C95C45EA2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732A5CB-CF00-9D4F-BD46-7EC2A64C9F95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B1DCB71-0343-05B9-0EE4-73743FD7F6CB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BC41956-589A-F393-D7DC-E8BCAFF323E1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2ECAF0A-C7A8-B219-F13E-9FAF6FA7B10B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5450B0B-5AD9-9648-6A6E-1FCD96F86CBC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86B1685-1685-511D-96A8-E0689D88EA2A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7E07679-8FD5-4C3A-0261-0912DF40383A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9CA7943-DC68-A399-056E-BD41BA16CA28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70C66AC6-4152-60D5-15E0-5485697F4354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D230D4C-922B-9B18-4DEB-16E897390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5C7A4D2A-F049-A5BD-432C-A9D4BFEB966D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ACC2D743-3858-8740-261B-DD25D3F60010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22825F0D-32CB-98ED-E771-369BC0194F04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446D8DBD-3477-6734-F905-30497C50F788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90C9C896-C8C8-789D-48C6-90DBD86EEE3E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FEEB26C3-0BA9-484F-5272-493C21C0854B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C668F4E1-BBCA-701F-F986-8425094C226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D6357CAE-EBFA-289E-CFCE-B438AE729C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460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82320" y="4963038"/>
            <a:ext cx="10474644" cy="9749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2400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225866" cy="36728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83A49A17-38A1-0ECA-6FD5-2735931F2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D6930B-E019-E8FE-E1B7-471CC4967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3933094"/>
            <a:ext cx="106680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894787-97F3-A7E9-8C3B-47D2D9671B01}"/>
              </a:ext>
            </a:extLst>
          </p:cNvPr>
          <p:cNvGrpSpPr/>
          <p:nvPr userDrawn="1"/>
        </p:nvGrpSpPr>
        <p:grpSpPr>
          <a:xfrm>
            <a:off x="7295673" y="2704286"/>
            <a:ext cx="4896327" cy="3006900"/>
            <a:chOff x="7375337" y="53419"/>
            <a:chExt cx="4896327" cy="300690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6F0B7CA-DEB9-F99F-1A85-D42B749D61A7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B03A75D7-D63D-4966-5BEC-8DAE70AE4E19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21B89EC-C9A1-D81D-7482-82D8AFB90612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647E9AA-C153-211A-201F-881C9CACDDE3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70BC061B-A703-DEE7-2A63-CE5EB3E88DB9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3BE3D14-F4CF-A6FA-1C5E-3700395B86C5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FA44360-FB36-0AAA-A9EA-26F9BC67E8C0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7AD6B77-2C43-34C6-500C-A427746FE497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C6CDE20-18BB-BD2E-E4C1-ED4C00F73CE6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BB106FE-65AA-0678-272A-0BD90DEDABEB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F7476FD-C1CA-AEFE-E0C8-9A5CA72D8AD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15299B-749F-3E98-4ACA-0CC62B914136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09BE6C4-60D1-A91E-2925-37EFFCAC549A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E6C605-8A9B-AD18-25FE-5D65EA73A0BC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B84EB1B-9593-929E-1146-5293D37B75A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C2848EC-57DE-2F07-48CB-1209B25873EF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BBE318DB-E968-CEF9-5D08-40E23542290F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E3480BF7-9F81-FDDC-0064-3529EC6874D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F484DC6-DB0E-58E4-06C9-C308FE327A37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31439ED-9B41-DDBE-BBEA-B43BD2E7EA6F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D860B01E-2817-C856-62F2-44EA0F3E0734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B4B12DB-3550-2401-3E13-7565D5C57568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</p:spTree>
    <p:extLst>
      <p:ext uri="{BB962C8B-B14F-4D97-AF65-F5344CB8AC3E}">
        <p14:creationId xmlns:p14="http://schemas.microsoft.com/office/powerpoint/2010/main" val="12202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D99637-32B0-F330-7BA3-7DCA57483C21}"/>
              </a:ext>
            </a:extLst>
          </p:cNvPr>
          <p:cNvSpPr>
            <a:spLocks/>
          </p:cNvSpPr>
          <p:nvPr userDrawn="1"/>
        </p:nvSpPr>
        <p:spPr>
          <a:xfrm rot="5400000">
            <a:off x="11299783" y="151662"/>
            <a:ext cx="718331" cy="622004"/>
          </a:xfrm>
          <a:custGeom>
            <a:avLst/>
            <a:gdLst>
              <a:gd name="connsiteX0" fmla="*/ 406444 w 812961"/>
              <a:gd name="connsiteY0" fmla="*/ 0 h 703944"/>
              <a:gd name="connsiteX1" fmla="*/ 812962 w 812961"/>
              <a:gd name="connsiteY1" fmla="*/ 0 h 703944"/>
              <a:gd name="connsiteX2" fmla="*/ 609666 w 812961"/>
              <a:gd name="connsiteY2" fmla="*/ 352009 h 703944"/>
              <a:gd name="connsiteX3" fmla="*/ 406444 w 812961"/>
              <a:gd name="connsiteY3" fmla="*/ 703945 h 703944"/>
              <a:gd name="connsiteX4" fmla="*/ 203148 w 812961"/>
              <a:gd name="connsiteY4" fmla="*/ 352009 h 703944"/>
              <a:gd name="connsiteX5" fmla="*/ 0 w 812961"/>
              <a:gd name="connsiteY5" fmla="*/ 0 h 703944"/>
              <a:gd name="connsiteX6" fmla="*/ 406444 w 812961"/>
              <a:gd name="connsiteY6" fmla="*/ 0 h 70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61" h="703944">
                <a:moveTo>
                  <a:pt x="406444" y="0"/>
                </a:moveTo>
                <a:lnTo>
                  <a:pt x="812962" y="0"/>
                </a:lnTo>
                <a:lnTo>
                  <a:pt x="609666" y="352009"/>
                </a:lnTo>
                <a:lnTo>
                  <a:pt x="406444" y="703945"/>
                </a:lnTo>
                <a:lnTo>
                  <a:pt x="203148" y="352009"/>
                </a:lnTo>
                <a:lnTo>
                  <a:pt x="0" y="0"/>
                </a:lnTo>
                <a:lnTo>
                  <a:pt x="406444" y="0"/>
                </a:lnTo>
                <a:close/>
              </a:path>
            </a:pathLst>
          </a:custGeom>
          <a:solidFill>
            <a:schemeClr val="tx1"/>
          </a:solidFill>
          <a:ln w="74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" name="TextBox 2"/>
          <p:cNvSpPr txBox="1">
            <a:spLocks/>
          </p:cNvSpPr>
          <p:nvPr userDrawn="1"/>
        </p:nvSpPr>
        <p:spPr>
          <a:xfrm flipH="1">
            <a:off x="10155269" y="-496685"/>
            <a:ext cx="194387" cy="29309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DA503-3D72-EF55-984F-B31934558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14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60" r:id="rId2"/>
    <p:sldLayoutId id="2147483768" r:id="rId3"/>
    <p:sldLayoutId id="2147483719" r:id="rId4"/>
    <p:sldLayoutId id="2147483765" r:id="rId5"/>
    <p:sldLayoutId id="2147483767" r:id="rId6"/>
    <p:sldLayoutId id="2147483728" r:id="rId7"/>
    <p:sldLayoutId id="2147483766" r:id="rId8"/>
    <p:sldLayoutId id="2147483708" r:id="rId9"/>
    <p:sldLayoutId id="2147483709" r:id="rId10"/>
    <p:sldLayoutId id="2147483703" r:id="rId11"/>
    <p:sldLayoutId id="2147483759" r:id="rId12"/>
    <p:sldLayoutId id="2147483772" r:id="rId13"/>
    <p:sldLayoutId id="2147483773" r:id="rId14"/>
    <p:sldLayoutId id="2147483774" r:id="rId15"/>
    <p:sldLayoutId id="2147483775" r:id="rId16"/>
    <p:sldLayoutId id="2147483704" r:id="rId17"/>
    <p:sldLayoutId id="2147483769" r:id="rId18"/>
    <p:sldLayoutId id="2147483770" r:id="rId19"/>
    <p:sldLayoutId id="2147483754" r:id="rId20"/>
    <p:sldLayoutId id="2147483756" r:id="rId21"/>
    <p:sldLayoutId id="2147483755" r:id="rId22"/>
    <p:sldLayoutId id="2147483753" r:id="rId23"/>
    <p:sldLayoutId id="2147483757" r:id="rId24"/>
    <p:sldLayoutId id="2147483758" r:id="rId25"/>
    <p:sldLayoutId id="2147483732" r:id="rId26"/>
    <p:sldLayoutId id="2147483782" r:id="rId27"/>
    <p:sldLayoutId id="2147483776" r:id="rId28"/>
    <p:sldLayoutId id="2147483779" r:id="rId29"/>
    <p:sldLayoutId id="2147483778" r:id="rId30"/>
    <p:sldLayoutId id="2147483777" r:id="rId31"/>
    <p:sldLayoutId id="2147483780" r:id="rId32"/>
    <p:sldLayoutId id="2147483781" r:id="rId3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defTabSz="54004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032" indent="-405032" algn="l" defTabSz="540044" rtl="0" eaLnBrk="1" latinLnBrk="0" hangingPunct="1">
        <a:spcBef>
          <a:spcPct val="20000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77570" indent="-337526" algn="l" defTabSz="540044" rtl="0" eaLnBrk="1" latinLnBrk="0" hangingPunct="1">
        <a:spcBef>
          <a:spcPct val="20000"/>
        </a:spcBef>
        <a:buFont typeface="Arial"/>
        <a:buChar char="–"/>
        <a:defRPr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50108" indent="-270022" algn="l" defTabSz="54004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0149" indent="-270022" algn="l" defTabSz="540044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0192" indent="-270022" algn="l" defTabSz="540044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70234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0278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50320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90364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1pPr>
      <a:lvl2pPr marL="540044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2pPr>
      <a:lvl3pPr marL="1080086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3pPr>
      <a:lvl4pPr marL="162013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4pPr>
      <a:lvl5pPr marL="216017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5pPr>
      <a:lvl6pPr marL="2700212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6pPr>
      <a:lvl7pPr marL="3240256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7pPr>
      <a:lvl8pPr marL="378030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8pPr>
      <a:lvl9pPr marL="4320342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59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  <p15:guide id="5" pos="506" userDrawn="1">
          <p15:clr>
            <a:srgbClr val="F26B43"/>
          </p15:clr>
        </p15:guide>
        <p15:guide id="6" pos="70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nzorrg.org.au/reports?registry=anzod&amp;type=annual+report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A4623D-5794-36EE-A20B-0A6F8EC226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53518" y="3518961"/>
            <a:ext cx="6684962" cy="665163"/>
          </a:xfrm>
        </p:spPr>
        <p:txBody>
          <a:bodyPr/>
          <a:lstStyle/>
          <a:p>
            <a:pPr algn="ctr"/>
            <a:r>
              <a:rPr lang="en-AU" dirty="0"/>
              <a:t>Annual Report </a:t>
            </a:r>
          </a:p>
          <a:p>
            <a:pPr algn="ctr"/>
            <a:r>
              <a:rPr lang="en-AU" dirty="0"/>
              <a:t>Data Collected to 31</a:t>
            </a:r>
            <a:r>
              <a:rPr lang="en-AU" baseline="30000" dirty="0"/>
              <a:t>st</a:t>
            </a:r>
            <a:r>
              <a:rPr lang="en-AU" dirty="0"/>
              <a:t> December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7749-2870-CFD9-C972-0CCF26DCF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/>
              <a:t>Chapter 2: Overview of Organ Donation Activity in Australia and New Zealand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77B9C7-6F55-7B55-BEA4-7EC24BAA8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457" y="4696627"/>
            <a:ext cx="2632505" cy="18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FE01F-DDAC-3F73-628A-DFA879AD3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54EC565-172E-9054-25A9-55BBD937FD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3769" y="5962365"/>
            <a:ext cx="9180218" cy="411480"/>
          </a:xfrm>
        </p:spPr>
        <p:txBody>
          <a:bodyPr/>
          <a:lstStyle/>
          <a:p>
            <a:r>
              <a:rPr lang="en-AU" dirty="0"/>
              <a:t>Figure 2.5.2 </a:t>
            </a:r>
          </a:p>
          <a:p>
            <a:r>
              <a:rPr lang="en-AU" dirty="0"/>
              <a:t>Organs Transplanted by Organ Type 2006–2025 Per Million Population, New Zealand 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E2496-34EE-D1B9-667A-B3F5058A8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10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1AB744-62F1-C577-2E8A-8242716F2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" y="33407"/>
            <a:ext cx="1743312" cy="1223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17F914-EC19-74B8-9550-C502C7173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88" y="280101"/>
            <a:ext cx="7602623" cy="55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6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2CE2C-0B43-D230-90FE-674D34128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F7C1412-24A1-CCA9-1A48-BE6B27064C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3769" y="5962365"/>
            <a:ext cx="9180218" cy="411480"/>
          </a:xfrm>
        </p:spPr>
        <p:txBody>
          <a:bodyPr/>
          <a:lstStyle/>
          <a:p>
            <a:r>
              <a:rPr lang="en-AU" dirty="0"/>
              <a:t>Figure 2.6.1 </a:t>
            </a:r>
          </a:p>
          <a:p>
            <a:r>
              <a:rPr lang="en-AU" dirty="0"/>
              <a:t>Organ Recipients by Organ Type 2006–2025 Per Million Population, Australia 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35505-5664-B0F9-2E04-926C34634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11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1B8F17-0B1A-4CF5-8022-AA50AEC9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" y="33407"/>
            <a:ext cx="1743312" cy="1223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71472B-02DC-DAA9-84DB-627563CD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88" y="280101"/>
            <a:ext cx="7602623" cy="55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B58D7-94F7-0ADF-509B-BE4DAA7C5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9B83AF-F5E2-BD5B-3526-C92FDAEB9A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3769" y="5962365"/>
            <a:ext cx="9180218" cy="411480"/>
          </a:xfrm>
        </p:spPr>
        <p:txBody>
          <a:bodyPr/>
          <a:lstStyle/>
          <a:p>
            <a:r>
              <a:rPr lang="en-AU" dirty="0"/>
              <a:t>Figure 2.6.2 </a:t>
            </a:r>
          </a:p>
          <a:p>
            <a:r>
              <a:rPr lang="en-AU" dirty="0"/>
              <a:t>Organ Recipients by Organ Type 2006–2025 Per Million Population, New Zealand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FA17E-5B73-DBD5-4CBC-6EC7C7F0A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12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A6F1C5-D524-B5AB-D3D1-8CD4FE320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" y="33407"/>
            <a:ext cx="1743312" cy="1223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521674-F4B2-C19B-F7F8-E4C2A671E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88" y="280101"/>
            <a:ext cx="7602623" cy="55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2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1B664-CA7C-B8D9-9BAE-BA9B32FBFA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53518" y="3291840"/>
            <a:ext cx="6684962" cy="1672045"/>
          </a:xfrm>
        </p:spPr>
        <p:txBody>
          <a:bodyPr/>
          <a:lstStyle/>
          <a:p>
            <a:r>
              <a:rPr lang="en-AU" dirty="0"/>
              <a:t>Citation</a:t>
            </a:r>
          </a:p>
          <a:p>
            <a:r>
              <a:rPr lang="en-AU" sz="1500" dirty="0"/>
              <a:t>H Opdam, F </a:t>
            </a:r>
            <a:r>
              <a:rPr lang="en-AU" sz="1500" dirty="0" err="1"/>
              <a:t>Kholmurodova</a:t>
            </a:r>
            <a:r>
              <a:rPr lang="en-AU" sz="1500" dirty="0"/>
              <a:t>, K Marshall, C Davies, L Datson, M McDonald, E </a:t>
            </a:r>
            <a:r>
              <a:rPr lang="en-AU" sz="1500" dirty="0" err="1"/>
              <a:t>Cavazzoni</a:t>
            </a:r>
            <a:r>
              <a:rPr lang="en-AU" sz="1500" dirty="0"/>
              <a:t>, J Ritchie, A Dinant, C Milton, G Irish, 30th Report. Chapter 2: Overview of Organ Donation Activity in Australia and New Zealand. Australia and New Zealand Organ Donation Registry, Adelaide, Australia. 2026. </a:t>
            </a:r>
            <a:br>
              <a:rPr lang="en-AU" sz="1500" dirty="0"/>
            </a:br>
            <a:r>
              <a:rPr lang="en-AU" sz="1500" dirty="0"/>
              <a:t>Available at: </a:t>
            </a:r>
            <a:r>
              <a:rPr lang="en-AU" sz="1500" u="sng" dirty="0">
                <a:hlinkClick r:id="rId2"/>
              </a:rPr>
              <a:t>https://anzorrg.org.au</a:t>
            </a:r>
            <a:endParaRPr lang="en-AU" sz="1500" dirty="0"/>
          </a:p>
          <a:p>
            <a:r>
              <a:rPr lang="en-AU" sz="1500" dirty="0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D3A8A-5FAB-AA44-E2EC-0CA5DB3A9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1" y="1837806"/>
            <a:ext cx="1741714" cy="127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0B8DA-6300-5EA7-E618-85B942AB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List of Figures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62BFB-D1AD-089F-D57D-C179782C37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30" y="1830689"/>
            <a:ext cx="10515289" cy="3957947"/>
          </a:xfrm>
        </p:spPr>
        <p:txBody>
          <a:bodyPr/>
          <a:lstStyle/>
          <a:p>
            <a:pPr marL="0" indent="0">
              <a:buNone/>
            </a:pPr>
            <a:r>
              <a:rPr lang="en-AU" sz="1600" dirty="0"/>
              <a:t>Figure 2.1.1 Total Number of Actual Deceased Organ Donors and Recipients Australia, 2006–2025</a:t>
            </a:r>
          </a:p>
          <a:p>
            <a:pPr marL="0" indent="0">
              <a:buNone/>
            </a:pPr>
            <a:r>
              <a:rPr lang="en-AU" sz="1600" dirty="0"/>
              <a:t>Figure 2.1.2 Total Number of Actual Deceased Organ Donors and Recipients </a:t>
            </a:r>
            <a:r>
              <a:rPr lang="en-AU" sz="1600" dirty="0" err="1"/>
              <a:t>pmp</a:t>
            </a:r>
            <a:r>
              <a:rPr lang="en-AU" sz="1600" dirty="0"/>
              <a:t>, Australia, 2006–2025</a:t>
            </a:r>
          </a:p>
          <a:p>
            <a:pPr marL="0" indent="0">
              <a:buNone/>
            </a:pPr>
            <a:r>
              <a:rPr lang="en-AU" sz="1600" dirty="0"/>
              <a:t>Figure 2.2.1 Total Number of Actual Deceased Organ Donors and Recipients New Zealand, 2006–2025</a:t>
            </a:r>
          </a:p>
          <a:p>
            <a:pPr marL="0" indent="0">
              <a:buNone/>
            </a:pPr>
            <a:r>
              <a:rPr lang="en-AU" sz="1600" dirty="0"/>
              <a:t>Figure 2.2.2 Total Number of Actual Deceased Organ Donors and Recipients </a:t>
            </a:r>
            <a:r>
              <a:rPr lang="en-AU" sz="1600" dirty="0" err="1"/>
              <a:t>pmp</a:t>
            </a:r>
            <a:r>
              <a:rPr lang="en-AU" sz="1600" dirty="0"/>
              <a:t>, New Zealand, 2006–2025</a:t>
            </a:r>
          </a:p>
          <a:p>
            <a:pPr marL="0" indent="0">
              <a:buNone/>
            </a:pPr>
            <a:r>
              <a:rPr lang="en-AU" sz="1600" dirty="0"/>
              <a:t>Figure 2.3 Number of Actual Deceased Donors Australian States and Territories 2006–2025</a:t>
            </a:r>
          </a:p>
          <a:p>
            <a:pPr marL="0" indent="0">
              <a:buNone/>
            </a:pPr>
            <a:r>
              <a:rPr lang="en-AU" sz="1600" dirty="0"/>
              <a:t>Figure 2.4 Number of Actual Deceased Organ Donors Per 10,000 Deaths - Australia and New Zealand, 2005–2024</a:t>
            </a:r>
          </a:p>
          <a:p>
            <a:pPr marL="0" indent="0">
              <a:buNone/>
            </a:pPr>
            <a:r>
              <a:rPr lang="en-AU" sz="1600" dirty="0"/>
              <a:t>Figure 2.5.1 Organs Transplanted by Organ Type 2006–2025 Per Million Population, Australia </a:t>
            </a:r>
          </a:p>
          <a:p>
            <a:pPr marL="0" indent="0">
              <a:buNone/>
            </a:pPr>
            <a:r>
              <a:rPr lang="en-AU" sz="1600" dirty="0"/>
              <a:t>Figure 2.5.2 Organs Transplanted by Organ Type 2006–2025 Per Million Population, New Zealand </a:t>
            </a:r>
          </a:p>
          <a:p>
            <a:pPr marL="0" indent="0">
              <a:buNone/>
            </a:pPr>
            <a:r>
              <a:rPr lang="en-AU" sz="1600" dirty="0"/>
              <a:t>Figure 2.6.1 Organ Recipients by Organ Type 2006–2025 Per Million Population, Australia </a:t>
            </a:r>
          </a:p>
          <a:p>
            <a:pPr marL="0" indent="0">
              <a:buNone/>
            </a:pPr>
            <a:r>
              <a:rPr lang="en-AU" sz="1600" dirty="0"/>
              <a:t>Figure 2.6.2 Organ Recipients by Organ Type 2006–2025 Per Million Population, New Zealand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4A86F-A3EE-9E53-F070-CC2542843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59D357-2A7A-40E4-A648-38DD777AE6C6}" type="slidenum">
              <a:rPr lang="en-AU" smtClean="0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09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9DE2DD-98AF-E81B-91FE-A25314A3A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78" y="302358"/>
            <a:ext cx="7602582" cy="5530879"/>
          </a:xfrm>
          <a:prstGeom prst="rect">
            <a:avLst/>
          </a:prstGeo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562A25-54D9-6648-AF0F-561F3C10E1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3769" y="5962365"/>
            <a:ext cx="9180218" cy="411480"/>
          </a:xfrm>
        </p:spPr>
        <p:txBody>
          <a:bodyPr/>
          <a:lstStyle/>
          <a:p>
            <a:r>
              <a:rPr lang="en-AU" dirty="0"/>
              <a:t>Figure 2.1.1 </a:t>
            </a:r>
            <a:br>
              <a:rPr lang="en-AU" dirty="0"/>
            </a:br>
            <a:r>
              <a:rPr lang="en-AU" dirty="0"/>
              <a:t>Total Number of Actual Deceased Organ Donors and Recipients Australia, 2006–2025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089C9-553C-CBD0-A858-D495B2825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3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EEDD28-30F0-21D3-F7A6-6EAFBAED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1" y="33407"/>
            <a:ext cx="1743312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3D2DD-14C3-6485-B41D-B32B4D5B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BB9D315-2E1B-D8F4-141B-244B3E0ED0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3769" y="5962365"/>
            <a:ext cx="9180218" cy="411480"/>
          </a:xfrm>
        </p:spPr>
        <p:txBody>
          <a:bodyPr/>
          <a:lstStyle/>
          <a:p>
            <a:r>
              <a:rPr lang="en-AU" dirty="0"/>
              <a:t>Figure 2.1.2 </a:t>
            </a:r>
          </a:p>
          <a:p>
            <a:r>
              <a:rPr lang="en-AU" dirty="0"/>
              <a:t>Total Number of Actual Deceased Organ Donors and Recipients </a:t>
            </a:r>
            <a:r>
              <a:rPr lang="en-AU" dirty="0" err="1"/>
              <a:t>pmp</a:t>
            </a:r>
            <a:r>
              <a:rPr lang="en-AU" dirty="0"/>
              <a:t>, Australia, 2006–2025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7FE37-1F35-BA83-2B29-8BA9B8B13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4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A612C7-81FA-05F4-A852-4676C82D4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" y="33407"/>
            <a:ext cx="1743312" cy="1223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BA1439-A10D-4D36-FACE-8F15BB0F8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88" y="280101"/>
            <a:ext cx="7602623" cy="552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076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CC4B9-3294-8E1E-4804-77DA1F3A8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DD9EDDF-7AA5-4E0B-B2E9-CEB15D6D535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3769" y="5962365"/>
            <a:ext cx="9180218" cy="411480"/>
          </a:xfrm>
        </p:spPr>
        <p:txBody>
          <a:bodyPr/>
          <a:lstStyle/>
          <a:p>
            <a:r>
              <a:rPr lang="en-AU" dirty="0"/>
              <a:t>Figure 2.2.1 </a:t>
            </a:r>
          </a:p>
          <a:p>
            <a:r>
              <a:rPr lang="en-AU" dirty="0"/>
              <a:t>Total Number of Actual Deceased Organ Donors and Recipients New Zealand, 2006–2025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6958A-1153-FA03-7264-41B4F57DB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5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4952B2-F56D-A7DF-F5D0-E34A9D51E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" y="33407"/>
            <a:ext cx="1743312" cy="1223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543276-B2D0-0773-0FED-CFE8BB9CB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88" y="280101"/>
            <a:ext cx="7602623" cy="552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23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2F745-BFE4-9885-D08E-FC7AD1127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62D498F-EC7E-B4C0-9974-81BBF17BD5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3769" y="5962365"/>
            <a:ext cx="9180218" cy="411480"/>
          </a:xfrm>
        </p:spPr>
        <p:txBody>
          <a:bodyPr/>
          <a:lstStyle/>
          <a:p>
            <a:r>
              <a:rPr lang="en-AU" dirty="0"/>
              <a:t>Figure 2.2.2 </a:t>
            </a:r>
          </a:p>
          <a:p>
            <a:r>
              <a:rPr lang="en-AU" dirty="0"/>
              <a:t>Total Number of Actual Deceased Organ Donors and Recipients </a:t>
            </a:r>
            <a:r>
              <a:rPr lang="en-AU" dirty="0" err="1"/>
              <a:t>pmp</a:t>
            </a:r>
            <a:r>
              <a:rPr lang="en-AU" dirty="0"/>
              <a:t>, New Zealand, 2006–2025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85F72-575E-A658-1BCB-70F810A30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6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2DAA3-9CB7-498B-5A82-43EF4997D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" y="33407"/>
            <a:ext cx="1743312" cy="1223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6EFA38-BB29-B48C-45CF-E0C09779E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88" y="280101"/>
            <a:ext cx="7602623" cy="55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8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8DB98-82C8-2289-27C0-AB44D7697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95CAE0E-D2CF-EB42-04CC-033DB1EB54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3769" y="5962365"/>
            <a:ext cx="9180218" cy="411480"/>
          </a:xfrm>
        </p:spPr>
        <p:txBody>
          <a:bodyPr/>
          <a:lstStyle/>
          <a:p>
            <a:r>
              <a:rPr lang="en-AU" dirty="0"/>
              <a:t>Figure 2.3 </a:t>
            </a:r>
          </a:p>
          <a:p>
            <a:r>
              <a:rPr lang="en-AU" dirty="0"/>
              <a:t>Number of Actual Deceased Donors Australian States and Territories 2006–2025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35448-1393-7A09-E528-7CE95BFFC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7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3C3F6B-7EEE-FD67-78BD-11DD4FE6E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" y="33407"/>
            <a:ext cx="1743312" cy="1223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AE43A1-023B-DB1F-A7D0-6636C654C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66" y="280101"/>
            <a:ext cx="7602623" cy="55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8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4C1E8-6120-1BD8-E112-299B124F4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ECC895-75F1-BA0A-F239-041CE8975E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3769" y="5962365"/>
            <a:ext cx="9180218" cy="411480"/>
          </a:xfrm>
        </p:spPr>
        <p:txBody>
          <a:bodyPr/>
          <a:lstStyle/>
          <a:p>
            <a:r>
              <a:rPr lang="en-AU" dirty="0"/>
              <a:t>Figure 2.4 </a:t>
            </a:r>
          </a:p>
          <a:p>
            <a:r>
              <a:rPr lang="en-AU" dirty="0"/>
              <a:t>Number of Actual Deceased Organ Donors Per 10,000 Deaths - Australia and New Zealand, 2005–2024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DC78F-C6A2-A2C2-378E-4BD9DF007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8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A226D1-B694-4456-6E7D-DD2772DFC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" y="33407"/>
            <a:ext cx="1743312" cy="1223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5E586-BE44-0139-4BA8-AFF72EC2E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88" y="280101"/>
            <a:ext cx="7602623" cy="55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7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56CEA-C9C6-3963-7D4F-862F2D563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A251187-37EB-9BB0-8BF5-82D0BEB63B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3769" y="5962365"/>
            <a:ext cx="9180218" cy="411480"/>
          </a:xfrm>
        </p:spPr>
        <p:txBody>
          <a:bodyPr/>
          <a:lstStyle/>
          <a:p>
            <a:r>
              <a:rPr lang="en-AU" dirty="0"/>
              <a:t>Figure 2.5.1 </a:t>
            </a:r>
          </a:p>
          <a:p>
            <a:r>
              <a:rPr lang="en-AU" dirty="0"/>
              <a:t>Organs Transplanted by Organ Type 2006–2025 Per Million Population, Australia 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DB85B-CD28-D2D8-74DE-5D9D61352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9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2EF775-E52B-0493-EB45-6CC853CE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" y="33407"/>
            <a:ext cx="1743312" cy="1223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9592A8-F796-873C-F4F2-5A3A4E9A1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66" y="280101"/>
            <a:ext cx="7602623" cy="55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Master Pitch">
  <a:themeElements>
    <a:clrScheme name="ANZORRG">
      <a:dk1>
        <a:srgbClr val="171235"/>
      </a:dk1>
      <a:lt1>
        <a:sysClr val="window" lastClr="FFFFFF"/>
      </a:lt1>
      <a:dk2>
        <a:srgbClr val="2A3B8D"/>
      </a:dk2>
      <a:lt2>
        <a:srgbClr val="E7E6E6"/>
      </a:lt2>
      <a:accent1>
        <a:srgbClr val="028180"/>
      </a:accent1>
      <a:accent2>
        <a:srgbClr val="285CA4"/>
      </a:accent2>
      <a:accent3>
        <a:srgbClr val="E6557F"/>
      </a:accent3>
      <a:accent4>
        <a:srgbClr val="F28B00"/>
      </a:accent4>
      <a:accent5>
        <a:srgbClr val="508D4B"/>
      </a:accent5>
      <a:accent6>
        <a:srgbClr val="007AFF"/>
      </a:accent6>
      <a:hlink>
        <a:srgbClr val="3C6EB6"/>
      </a:hlink>
      <a:folHlink>
        <a:srgbClr val="26225B"/>
      </a:folHlink>
    </a:clrScheme>
    <a:fontScheme name="ANZORRG">
      <a:majorFont>
        <a:latin typeface="Garamon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xperience 16-9.pptx" id="{A161F79B-516F-46BD-ADD7-8D1D13F2EBD5}" vid="{0E2B643E-7CD5-482E-8B96-E6168EEE72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ANZORRG_PowerPoint_Template</Template>
  <TotalTime>42</TotalTime>
  <Words>405</Words>
  <Application>Microsoft Office PowerPoint</Application>
  <PresentationFormat>Widescreen</PresentationFormat>
  <Paragraphs>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Master Pitch</vt:lpstr>
      <vt:lpstr>PowerPoint Presentation</vt:lpstr>
      <vt:lpstr>List of Figures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Katie Cundale</dc:creator>
  <cp:keywords>Powerpoint, ppt, pptx, business, presentation</cp:keywords>
  <dc:description/>
  <cp:lastModifiedBy>Kelly Marshall</cp:lastModifiedBy>
  <cp:revision>3</cp:revision>
  <dcterms:created xsi:type="dcterms:W3CDTF">2025-11-12T06:19:25Z</dcterms:created>
  <dcterms:modified xsi:type="dcterms:W3CDTF">2026-04-03T00:50:14Z</dcterms:modified>
  <cp:category/>
</cp:coreProperties>
</file>