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2: Prevalence of 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</a:t>
            </a:r>
            <a:r>
              <a:rPr lang="en-AU"/>
              <a:t>to 31-Dec-2015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40</TotalTime>
  <Words>5</Words>
  <Application>Microsoft Office PowerPoint</Application>
  <PresentationFormat>On-screen Show (16:9)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ANZDATA Registry  39th Annual Report Chapter 2: Prevalence of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9</cp:revision>
  <dcterms:created xsi:type="dcterms:W3CDTF">2016-12-23T03:25:12Z</dcterms:created>
  <dcterms:modified xsi:type="dcterms:W3CDTF">2017-01-17T01:29:38Z</dcterms:modified>
  <cp:contentStatus/>
</cp:coreProperties>
</file>