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8" r:id="rId11"/>
    <p:sldId id="267" r:id="rId12"/>
    <p:sldId id="266" r:id="rId13"/>
    <p:sldId id="265" r:id="rId14"/>
    <p:sldId id="264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144" y="5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755009"/>
            <a:ext cx="6015935" cy="3091046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41</a:t>
            </a:r>
            <a:r>
              <a:rPr lang="en-AU" sz="4400" baseline="30000" dirty="0"/>
              <a:t>st</a:t>
            </a:r>
            <a:r>
              <a:rPr lang="en-AU" sz="4400" dirty="0"/>
              <a:t> Annual Report</a:t>
            </a:r>
            <a:br>
              <a:rPr lang="en-AU" dirty="0"/>
            </a:br>
            <a:r>
              <a:rPr lang="en-AU" sz="2800" dirty="0"/>
              <a:t>Chapter 2: </a:t>
            </a:r>
            <a:br>
              <a:rPr lang="en-AU" sz="2800" dirty="0"/>
            </a:br>
            <a:r>
              <a:rPr lang="en-AU" sz="2800" dirty="0"/>
              <a:t>Prevalence of </a:t>
            </a:r>
            <a:br>
              <a:rPr lang="en-AU" sz="2800" dirty="0"/>
            </a:br>
            <a:r>
              <a:rPr lang="en-AU" sz="2800" dirty="0"/>
              <a:t>Renal Replacement Therapy for</a:t>
            </a:r>
            <a:br>
              <a:rPr lang="en-AU" sz="2800" dirty="0"/>
            </a:br>
            <a:r>
              <a:rPr lang="en-AU" sz="2800" dirty="0"/>
              <a:t>End Stage Kidney Disease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846055"/>
            <a:ext cx="5825202" cy="822674"/>
          </a:xfrm>
        </p:spPr>
        <p:txBody>
          <a:bodyPr/>
          <a:lstStyle/>
          <a:p>
            <a:r>
              <a:rPr lang="en-AU" dirty="0"/>
              <a:t>Data to 31-Dec-2017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4273496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417173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4098009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2333144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8635" y="-6890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2690303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2435" y="-752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82118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7685" y="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20505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4185" y="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217401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863527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8837" cy="5040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14249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2903013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65</TotalTime>
  <Words>5</Words>
  <Application>Microsoft Office PowerPoint</Application>
  <PresentationFormat>On-screen Show (16:9)</PresentationFormat>
  <Paragraphs>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Wingdings 3</vt:lpstr>
      <vt:lpstr>Facet</vt:lpstr>
      <vt:lpstr>ANZDATA Registry  41st Annual Report Chapter 2:  Prevalence of  Renal Replacement Therapy for End Stage Kidney Disease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Julie Adams</cp:lastModifiedBy>
  <cp:revision>19</cp:revision>
  <dcterms:created xsi:type="dcterms:W3CDTF">2016-12-23T03:25:12Z</dcterms:created>
  <dcterms:modified xsi:type="dcterms:W3CDTF">2018-11-20T00:05:38Z</dcterms:modified>
  <cp:contentStatus/>
</cp:coreProperties>
</file>