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15/11/2019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Prevalence of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42</a:t>
            </a:r>
            <a:r>
              <a:rPr lang="en-AU" baseline="30000" dirty="0">
                <a:solidFill>
                  <a:schemeClr val="bg1"/>
                </a:solidFill>
              </a:rPr>
              <a:t>nd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106255" y="794355"/>
            <a:ext cx="64511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2.1.1 	Prevalent RRT Patient Numbers - Australia - 31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2.1.2 	Prevalent RRT Patients Per Million Population - Australia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2.2.1 	Prevalent RRT Patient Numbers - New Zealand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2.2.2 	Prevalent RRT Patients Per Million Population - New Zealand - 31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2.3 	RRT Modality by Country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2.4 	Dialysis Modality by Country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2.5 	RRT Modality by State - 31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2.6 	Dialysis Modality by State - 31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2.7.1 	Prevalent Dialysis Patient Numbers - Australia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2.7.2 	Prevalent Dialysis Patients Per Million Population - Australia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2.8.1 	Prevalent Dialysis Patient Numbers - New Zealand – </a:t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2.8.2 	Prevalent Dialysis Patients Per Million Population - New Zealand - 31 December 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2.9.1 	Method and Location of Dialysis - Australia, 2014-2018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2.9.2 	Method and Location of Dialysis - New Zealand, 2014-2018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2.10.1 	Comorbid Conditions at End of Year - Australia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2.10.2 	Comorbid Conditions at End of Year - New Zealand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2.11 	Diabetes Status at End of Year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1" y="549000"/>
            <a:ext cx="7918579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712" y="549000"/>
            <a:ext cx="7918577" cy="575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239</Words>
  <Application>Microsoft Office PowerPoint</Application>
  <PresentationFormat>Widescreen</PresentationFormat>
  <Paragraphs>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Prevalence of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Prevlance of RRT in ESKD</dc:title>
  <dc:creator>ANZ DATA</dc:creator>
  <cp:keywords>#prevalnce #anzdata</cp:keywords>
  <cp:lastModifiedBy>Kylie Hurst</cp:lastModifiedBy>
  <cp:revision>8</cp:revision>
  <dcterms:created xsi:type="dcterms:W3CDTF">2019-09-24T02:19:39Z</dcterms:created>
  <dcterms:modified xsi:type="dcterms:W3CDTF">2019-11-15T03:57:51Z</dcterms:modified>
  <cp:category>Prevalence; ANZDATA</cp:category>
</cp:coreProperties>
</file>