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Prevalence of </a:t>
            </a:r>
            <a:br>
              <a:rPr lang="en-AU" sz="4600" dirty="0"/>
            </a:br>
            <a:r>
              <a:rPr lang="en-AU" sz="4600" dirty="0"/>
              <a:t>Kidney Failure Requiring Replacement Therapy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45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31-Dec-2021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2 -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8BA8D4-10C6-4203-9C45-7F191AB25A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63692" y="496190"/>
            <a:ext cx="8086791" cy="5881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5C05EC-083D-405F-93D8-F7A37CA529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0135" y="471783"/>
            <a:ext cx="8108968" cy="589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C71DCB-BEAE-4D24-8232-164CD81D51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55303" y="490087"/>
            <a:ext cx="8106822" cy="5896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602988C-24EA-4FF9-A679-BA8E313CEF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72081" y="502292"/>
            <a:ext cx="8078403" cy="5875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67C62E-3B10-4367-A5A9-0F17B94C6F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8526" y="477885"/>
            <a:ext cx="8108968" cy="5897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612D0B-880E-461A-9FB4-153249D391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56423" y="490902"/>
            <a:ext cx="8092942" cy="588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19E069-04A3-48DC-BFDE-5C58EECF1D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64809" y="507116"/>
            <a:ext cx="8084556" cy="585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A89658-29DA-467E-8EFA-FCAE706F77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8526" y="477885"/>
            <a:ext cx="8108968" cy="5897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969D82-364D-4432-9BC2-EF58D94853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0135" y="471784"/>
            <a:ext cx="8120348" cy="5906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80BD0B-82F4-438B-8437-6BE5D15DC1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72081" y="502292"/>
            <a:ext cx="8078403" cy="5875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5307355" y="859110"/>
            <a:ext cx="650874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2.1.1 	Prevalent KRT Patient Numbers - Australia - 31 December 2021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2.1.2 	Prevalent KRT Patients Per Million Population - Australia - 31 December 2021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2.2.1 	Prevalent KRT Patient Numbers - New Zealand - 31 December 2021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2.2.2 	Prevalent KRT Patients Per Million Population - New Zealand - 31 December 2021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2.3 	KRT Modality by Country 2021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2.4 	Dialysis Modality by Country 2021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2.5 	KRT Modality by State/Territory - 31 December 2021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2.6 	Dialysis Modality by State/Territory - 31 December 2021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2.7.1 	Prevalent Dialysis Patient Numbers - Australia - 31 December 2021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2.7.2 	Prevalent Dialysis Patients Per Million Population - Australia - 31 December 2021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2.8.1 	Prevalent Dialysis Patient Numbers - New Zealand - 31 December 2021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2.8.2 	Prevalent Dialysis Patients Per Million Population - New Zealand - 31 December 2021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2.9.1 	Method and Location of Dialysis - Australia, 2017-2021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2.9.2 	Method and Location of Dialysis - New Zealand, 2017-2021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2.10.1 	Comorbid Conditions at End of Year - Australia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2.10.2 	Comorbid Conditions at End of Year - New Zealand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2.11 	Diabetes Status at End of Year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557310" y="2400022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5840" y="562013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FC4277-9F0E-4248-BDAA-801843511C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6015" y="480060"/>
            <a:ext cx="8108968" cy="5897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13CB93C-BACA-F0B8-7F83-AEF425042E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47905" y="484708"/>
            <a:ext cx="8096190" cy="5888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12DAC6-69EB-436F-B46D-A81659EDB9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46913" y="483987"/>
            <a:ext cx="8103570" cy="5893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E323EF-C596-436C-9A00-E4FF3B0FCF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21748" y="465682"/>
            <a:ext cx="8145708" cy="5924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782A55-6F75-4117-804D-39EFE672A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0135" y="471783"/>
            <a:ext cx="8108968" cy="589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2A087F-6439-44A6-94DD-C2189A8AE2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46915" y="483987"/>
            <a:ext cx="8115210" cy="5902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C00242-35C8-4D3F-9AE9-BD1BE1A586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0135" y="481942"/>
            <a:ext cx="8120348" cy="588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75</TotalTime>
  <Words>239</Words>
  <Application>Microsoft Office PowerPoint</Application>
  <PresentationFormat>Widescreen</PresentationFormat>
  <Paragraphs>21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Trebuchet MS</vt:lpstr>
      <vt:lpstr>Wingdings 3</vt:lpstr>
      <vt:lpstr>Facet</vt:lpstr>
      <vt:lpstr>Prevalence of  Kidney Failure Requiring Replacement Therapy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ANZDATA Registry Manager</Manager>
  <Company>NZDATA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AR 2022 - Prevalence</dc:title>
  <dc:subject>Prevalence of </dc:subject>
  <dc:creator>ANZ DATA</dc:creator>
  <cp:keywords>#prevalence, #anzdata, kidney failure, kidney replacement, kidney transplant</cp:keywords>
  <cp:lastModifiedBy>Eliza Partridge</cp:lastModifiedBy>
  <cp:revision>17</cp:revision>
  <dcterms:created xsi:type="dcterms:W3CDTF">2019-09-24T02:19:39Z</dcterms:created>
  <dcterms:modified xsi:type="dcterms:W3CDTF">2023-06-27T02:40:17Z</dcterms:modified>
  <cp:category>45th Annual Report 2022</cp:category>
</cp:coreProperties>
</file>