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Prevalence of Kidney Failure with Replacement Therapy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46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31-Dec-2022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2 -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8BA8D4-10C6-4203-9C45-7F191AB25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3692" y="506306"/>
            <a:ext cx="8086791" cy="5861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5C05EC-083D-405F-93D8-F7A37CA52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81926"/>
            <a:ext cx="8108968" cy="587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C71DCB-BEAE-4D24-8232-164CD81D51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5303" y="500228"/>
            <a:ext cx="8106822" cy="587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02988C-24EA-4FF9-A679-BA8E313CEF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2081" y="512397"/>
            <a:ext cx="8078403" cy="585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67C62E-3B10-4367-A5A9-0F17B94C6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8526" y="488029"/>
            <a:ext cx="8108968" cy="587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612D0B-880E-461A-9FB4-153249D39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6423" y="501025"/>
            <a:ext cx="8092942" cy="586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19E069-04A3-48DC-BFDE-5C58EECF1D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4809" y="507116"/>
            <a:ext cx="8084555" cy="58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A89658-29DA-467E-8EFA-FCAE706F77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8526" y="488029"/>
            <a:ext cx="8108968" cy="587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969D82-364D-4432-9BC2-EF58D9485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81941"/>
            <a:ext cx="8120348" cy="588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80BD0B-82F4-438B-8437-6BE5D15DC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2081" y="512397"/>
            <a:ext cx="8078403" cy="585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307355" y="859110"/>
            <a:ext cx="650874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2.1.1 Prevalent KRT Patient Numbers - Australia - 31 December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2.1.2 Prevalent KRT Patients Per Million Population - Australia - 31 December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2.2.1 Prevalent KRT Patient Numbers - New Zealand - 31 December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2.2.2 Prevalent KRT Patients Per Million Population - New Zealand - 31 December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2.3 KRT Modality by Country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2.4 Dialysis Modality by Country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2.5 KRT Modality by State/Territory - 31 December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2.6 Dialysis Modality by State/Territory - 31 December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2.7.1 Prevalent Dialysis Patient Numbers - Australia - 31 December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2.7.2 Prevalent Dialysis Patients Per Million Population - Australia - 31 December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2.8.1 Prevalent Dialysis Patient Numbers - New Zealand - 31 December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2.8.2 Prevalent Dialysis Patients Per Million Population - New Zealand - 31 December 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2.9.1 Method and Location of Dialysis - Australia, 2018-2022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2.9.2 Method and Location of Dialysis - New Zealand, 2018-2022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2.10.1 Comorbid Conditions at End of Year - Australia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2.10.2 Comorbid Conditions at End of Year - New Zealand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2.11 Diabetes Status at End of Year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557310" y="2400022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5840" y="56201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FC4277-9F0E-4248-BDAA-801843511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6015" y="490204"/>
            <a:ext cx="8108968" cy="587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3CB93C-BACA-F0B8-7F83-AEF425042E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7905" y="494835"/>
            <a:ext cx="8096190" cy="586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12DAC6-69EB-436F-B46D-A81659EDB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6913" y="494123"/>
            <a:ext cx="8103570" cy="587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E323EF-C596-436C-9A00-E4FF3B0FC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21748" y="475872"/>
            <a:ext cx="8145708" cy="5904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782A55-6F75-4117-804D-39EFE672A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81926"/>
            <a:ext cx="8108968" cy="587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2A087F-6439-44A6-94DD-C2189A8AE2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6915" y="494138"/>
            <a:ext cx="8115210" cy="588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C00242-35C8-4D3F-9AE9-BD1BE1A586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81942"/>
            <a:ext cx="8120347" cy="588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</TotalTime>
  <Words>221</Words>
  <Application>Microsoft Office PowerPoint</Application>
  <PresentationFormat>Widescreen</PresentationFormat>
  <Paragraphs>21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Facet</vt:lpstr>
      <vt:lpstr>Prevalence of Kidney Failure with Replacement Therapy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Prevalence of Kidney Failure with Replacement Therapy</dc:title>
  <dc:creator>ANZ DATA</dc:creator>
  <cp:keywords>#prevalence, #ANZDATA</cp:keywords>
  <cp:lastModifiedBy>Aakanksha Luthra</cp:lastModifiedBy>
  <cp:revision>19</cp:revision>
  <dcterms:created xsi:type="dcterms:W3CDTF">2019-09-24T02:19:39Z</dcterms:created>
  <dcterms:modified xsi:type="dcterms:W3CDTF">2023-10-31T23:30:09Z</dcterms:modified>
  <cp:category>ANZDATA Annual Report 2023</cp:category>
</cp:coreProperties>
</file>