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6" r:id="rId6"/>
    <p:sldId id="265" r:id="rId7"/>
    <p:sldId id="264" r:id="rId8"/>
    <p:sldId id="261" r:id="rId9"/>
    <p:sldId id="260" r:id="rId10"/>
    <p:sldId id="259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14" y="-29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4355406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3 - Figures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Mortality in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End Stage Kidney Disease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2015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rgbClr val="004D73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38th 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</a:t>
            </a: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31-Dec-2014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18/12/2015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35980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43144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416989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622284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64909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745573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921876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539379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837188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289023445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46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Kylie Hurst</cp:lastModifiedBy>
  <cp:revision>10</cp:revision>
  <dcterms:created xsi:type="dcterms:W3CDTF">2015-09-25T01:28:33Z</dcterms:created>
  <dcterms:modified xsi:type="dcterms:W3CDTF">2015-12-18T05:05:17Z</dcterms:modified>
</cp:coreProperties>
</file>