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4" y="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</a:t>
            </a:r>
            <a:r>
              <a:rPr lang="en-AU"/>
              <a:t>to 31-Dec-2015</a:t>
            </a:r>
            <a:endParaRPr lang="en-AU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39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3: Mortality in End Stage Kidney Disease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0775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167300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927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3095" y="287167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870515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240277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55</TotalTime>
  <Words>5</Words>
  <Application>Microsoft Office PowerPoint</Application>
  <PresentationFormat>On-screen Show (16:9)</PresentationFormat>
  <Paragraphs>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ANZDATA Registry  39th Annual Report Chapter 3: Mortality in End Stage Kidney Disease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Julie Adams</cp:lastModifiedBy>
  <cp:revision>10</cp:revision>
  <dcterms:created xsi:type="dcterms:W3CDTF">2016-12-23T03:25:12Z</dcterms:created>
  <dcterms:modified xsi:type="dcterms:W3CDTF">2017-01-12T00:19:29Z</dcterms:modified>
  <cp:contentStatus/>
</cp:coreProperties>
</file>