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Mortality in </a:t>
            </a:r>
            <a:br>
              <a:rPr lang="en-AU" sz="4600" dirty="0"/>
            </a:br>
            <a:r>
              <a:rPr lang="en-AU" sz="4600" dirty="0"/>
              <a:t>End Stage Kidney Disease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44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31-Dec-2020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3 -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B7BE5F-FEEC-4219-8C6F-8EB102095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868147-E88A-43DA-9F9F-EEC03E91A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5264755" y="1148322"/>
            <a:ext cx="58729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3.1.1 	Survival on Kidney Replacement Therapy - Australia 2011-2020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3.1.2 	Survival on Kidney Replacement Therapy - New Zealand 2011-2020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3.2.1 	Prevalent Dialysis Mortality - 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3.2.2 	Prevalent Transplant Mortality - 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3.3.1 	Prevalent Dialysis Mortality - 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3.3.2 	Prevalent Transplant Mortality - 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3.4.1 	Dialysis Mortality Rates in Australia - 2011-2020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3.4.2 	Dialysis Mortality Rates in New Zealand - 2011-2020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3.5 	Cause of Death by Modality - Deaths Occurring During 2020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3.6 	Cause of Death by Modality and Age at Death - Deaths Occurring During 2020</a:t>
            </a:r>
            <a:endParaRPr lang="en-A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EF7A93-681D-4EEF-9B86-2789C08CA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39B63C-111E-4AD2-BE1E-9CE4CEE3B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C09136-117A-41EF-8DA5-55BFD27CB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5C823-DA7E-48F2-A7D1-67EBB0075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E44D3E-73F3-48C2-A27F-CF841884D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000"/>
            <a:ext cx="791939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D6995A-5CFA-44F1-9590-18B877EE1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D78B7D-2899-40C1-BBB2-F1AABC4FA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000"/>
            <a:ext cx="791939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</TotalTime>
  <Words>147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Mortality in 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AR 2021 - Mortality in Kidney Failure</dc:title>
  <dc:creator>ANZ DATA</dc:creator>
  <cp:keywords>ANZDATA</cp:keywords>
  <cp:lastModifiedBy>Alice Farmer</cp:lastModifiedBy>
  <cp:revision>15</cp:revision>
  <dcterms:created xsi:type="dcterms:W3CDTF">2019-09-24T02:19:39Z</dcterms:created>
  <dcterms:modified xsi:type="dcterms:W3CDTF">2021-11-12T02:33:05Z</dcterms:modified>
  <cp:category>Mortality 2020 - Chapter 3</cp:category>
  <cp:contentStatus/>
</cp:coreProperties>
</file>