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66" r:id="rId4"/>
    <p:sldId id="263" r:id="rId5"/>
    <p:sldId id="264" r:id="rId6"/>
    <p:sldId id="265" r:id="rId7"/>
    <p:sldId id="259" r:id="rId8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6"/>
            <p14:sldId id="263"/>
            <p14:sldId id="264"/>
            <p14:sldId id="265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59" d="100"/>
          <a:sy n="159" d="100"/>
        </p:scale>
        <p:origin x="2628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4: Deceased Organ Donor Characteristics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4.1.1 Actual Deceased Donors by Age Category - Australia 2006–2025</a:t>
            </a:r>
          </a:p>
          <a:p>
            <a:pPr marL="0" indent="0">
              <a:buNone/>
            </a:pPr>
            <a:r>
              <a:rPr lang="en-AU" sz="1600" dirty="0"/>
              <a:t>Figure 4.1.2 Actual Deceased Donors by Age Category - New Zealand 2006–2025</a:t>
            </a:r>
          </a:p>
          <a:p>
            <a:pPr marL="0" indent="0">
              <a:buNone/>
            </a:pPr>
            <a:r>
              <a:rPr lang="en-AU" sz="1600" dirty="0"/>
              <a:t>Figure 4.2.1 Actual and Intended Deceased Donor Mean Age - Australia 2006-2025</a:t>
            </a:r>
          </a:p>
          <a:p>
            <a:pPr marL="0" indent="0">
              <a:buNone/>
            </a:pPr>
            <a:r>
              <a:rPr lang="en-AU" sz="1600" dirty="0"/>
              <a:t>Figure 4.2.2 Actual and Intended Deceased Donor Mean Age - New Zealand 2006-2025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0E974-0F87-464B-E616-89BE05C5D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E21F4-A940-4031-0C03-E5D7AE640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A7A852-E725-23EA-3731-C6F2BA51A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CDF79B-A38C-0827-2D71-A9CD35F174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19174" y="352291"/>
            <a:ext cx="8142974" cy="5922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463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BA1439-A10D-4D36-FACE-8F15BB0F8A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79015" y="280101"/>
            <a:ext cx="8125243" cy="59097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543276-B2D0-0773-0FED-CFE8BB9CB8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94049" y="328227"/>
            <a:ext cx="7993499" cy="5813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6EFA38-BB29-B48C-45CF-E0C09779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03069" y="280101"/>
            <a:ext cx="8084480" cy="588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600" dirty="0"/>
              <a:t>H Opdam, F Kholmurodova, K Marshall, C Davies, L Datson, M McDonald, E Cavazzoni, J Ritchie, A Dinant, C Milton, G Irish 30th Report, Chapter 4: Deceased Organ Donor Characteristics.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87</TotalTime>
  <Words>141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Kelly Marshall</cp:lastModifiedBy>
  <cp:revision>11</cp:revision>
  <dcterms:created xsi:type="dcterms:W3CDTF">2025-11-12T06:19:25Z</dcterms:created>
  <dcterms:modified xsi:type="dcterms:W3CDTF">2026-05-14T05:03:52Z</dcterms:modified>
  <cp:category/>
</cp:coreProperties>
</file>