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9" r:id="rId11"/>
    <p:sldId id="268" r:id="rId12"/>
    <p:sldId id="267" r:id="rId13"/>
    <p:sldId id="266" r:id="rId14"/>
    <p:sldId id="265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33" r:id="rId57"/>
    <p:sldId id="334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80" d="100"/>
          <a:sy n="80" d="100"/>
        </p:scale>
        <p:origin x="1320" y="6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40</a:t>
            </a:r>
            <a:r>
              <a:rPr lang="en-AU" sz="4400" baseline="30000" dirty="0"/>
              <a:t>th</a:t>
            </a:r>
            <a:r>
              <a:rPr lang="en-AU" sz="4400" dirty="0"/>
              <a:t> Annual Report</a:t>
            </a:r>
            <a:br>
              <a:rPr lang="en-AU" dirty="0"/>
            </a:br>
            <a:r>
              <a:rPr lang="en-AU" sz="2800" dirty="0"/>
              <a:t>Chapter 4: Haemodialysis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to 31-Dec-2016</a:t>
            </a: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29030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27349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17173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0980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33314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69030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8211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631" y="641122"/>
            <a:ext cx="4949112" cy="3600000"/>
          </a:xfrm>
        </p:spPr>
      </p:pic>
    </p:spTree>
    <p:extLst>
      <p:ext uri="{BB962C8B-B14F-4D97-AF65-F5344CB8AC3E}">
        <p14:creationId xmlns:p14="http://schemas.microsoft.com/office/powerpoint/2010/main" val="2050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3" y="614052"/>
            <a:ext cx="4949113" cy="3600000"/>
          </a:xfrm>
        </p:spPr>
      </p:pic>
    </p:spTree>
    <p:extLst>
      <p:ext uri="{BB962C8B-B14F-4D97-AF65-F5344CB8AC3E}">
        <p14:creationId xmlns:p14="http://schemas.microsoft.com/office/powerpoint/2010/main" val="21740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4949113" cy="3600000"/>
          </a:xfrm>
        </p:spPr>
      </p:pic>
    </p:spTree>
    <p:extLst>
      <p:ext uri="{BB962C8B-B14F-4D97-AF65-F5344CB8AC3E}">
        <p14:creationId xmlns:p14="http://schemas.microsoft.com/office/powerpoint/2010/main" val="386352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4949113" cy="3600000"/>
          </a:xfrm>
        </p:spPr>
      </p:pic>
    </p:spTree>
    <p:extLst>
      <p:ext uri="{BB962C8B-B14F-4D97-AF65-F5344CB8AC3E}">
        <p14:creationId xmlns:p14="http://schemas.microsoft.com/office/powerpoint/2010/main" val="229622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679" y="653267"/>
            <a:ext cx="4949112" cy="3600000"/>
          </a:xfrm>
        </p:spPr>
      </p:pic>
    </p:spTree>
    <p:extLst>
      <p:ext uri="{BB962C8B-B14F-4D97-AF65-F5344CB8AC3E}">
        <p14:creationId xmlns:p14="http://schemas.microsoft.com/office/powerpoint/2010/main" val="250866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117" y="351818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3927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305999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332" y="229930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86860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4949113" cy="3600000"/>
          </a:xfrm>
        </p:spPr>
      </p:pic>
    </p:spTree>
    <p:extLst>
      <p:ext uri="{BB962C8B-B14F-4D97-AF65-F5344CB8AC3E}">
        <p14:creationId xmlns:p14="http://schemas.microsoft.com/office/powerpoint/2010/main" val="2052759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422" y="321673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02091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206" y="351817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34711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4435200" cy="3226178"/>
          </a:xfrm>
        </p:spPr>
      </p:pic>
    </p:spTree>
    <p:extLst>
      <p:ext uri="{BB962C8B-B14F-4D97-AF65-F5344CB8AC3E}">
        <p14:creationId xmlns:p14="http://schemas.microsoft.com/office/powerpoint/2010/main" val="279734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65" y="412108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0502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619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71398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600" y="33172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7475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56" y="361866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73972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384" y="380655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79239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563413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733764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82582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220982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0941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224376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28671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365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88717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706134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445212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731821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924742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159095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577051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753501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475049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544778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08948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625739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676970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023063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827756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986178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84958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846141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303886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119113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805429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8558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556941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414698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604328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2917105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804949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0404775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4550782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916912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3467905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0927690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45069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7508248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7264015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4830083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3305309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1041605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0924726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909" y="18066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4472438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887622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803549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41395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0645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1424981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211</TotalTime>
  <Words>5</Words>
  <Application>Microsoft Office PowerPoint</Application>
  <PresentationFormat>On-screen Show (16:9)</PresentationFormat>
  <Paragraphs>2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Trebuchet MS</vt:lpstr>
      <vt:lpstr>Wingdings 3</vt:lpstr>
      <vt:lpstr>Facet</vt:lpstr>
      <vt:lpstr>ANZDATA Registry  40th Annual Report Chapter 4: Haemodialysis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Kylie Hurst</cp:lastModifiedBy>
  <cp:revision>24</cp:revision>
  <dcterms:created xsi:type="dcterms:W3CDTF">2016-12-23T03:25:12Z</dcterms:created>
  <dcterms:modified xsi:type="dcterms:W3CDTF">2018-04-20T07:48:45Z</dcterms:modified>
  <cp:contentStatus/>
</cp:coreProperties>
</file>