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4" r:id="rId8"/>
    <p:sldId id="262" r:id="rId9"/>
    <p:sldId id="263" r:id="rId10"/>
    <p:sldId id="269" r:id="rId11"/>
    <p:sldId id="268" r:id="rId12"/>
    <p:sldId id="267" r:id="rId13"/>
    <p:sldId id="266" r:id="rId14"/>
    <p:sldId id="265" r:id="rId15"/>
    <p:sldId id="264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5" r:id="rId41"/>
    <p:sldId id="297" r:id="rId42"/>
    <p:sldId id="296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4: Haemodialysis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31-Dec-2015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9272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05999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835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68602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0527597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020919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887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347119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7973460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2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747500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39724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887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792392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5634139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337640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58270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209823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0941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2243763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86715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7061349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4452120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7318211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92474281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1590954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770511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7535017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475049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447782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089480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6769704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230631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8277566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861789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8495888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461410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816053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054294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558677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41469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0432897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917105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8049491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4047751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45507822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169120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3467905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0927690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45069090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726401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508248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4830083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33053099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1041605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247266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4472438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8876227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8035494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41395793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3073513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51037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2500866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2145297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5810039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8726597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5532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119</TotalTime>
  <Words>5</Words>
  <Application>Microsoft Office PowerPoint</Application>
  <PresentationFormat>On-screen Show (16:9)</PresentationFormat>
  <Paragraphs>2</Paragraphs>
  <Slides>84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8" baseType="lpstr">
      <vt:lpstr>Arial</vt:lpstr>
      <vt:lpstr>Trebuchet MS</vt:lpstr>
      <vt:lpstr>Wingdings 3</vt:lpstr>
      <vt:lpstr>Facet</vt:lpstr>
      <vt:lpstr>ANZDATA Registry  39th Annual Report Chapter 4: Haemodialysis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18</cp:revision>
  <dcterms:created xsi:type="dcterms:W3CDTF">2016-12-23T03:25:12Z</dcterms:created>
  <dcterms:modified xsi:type="dcterms:W3CDTF">2017-01-17T03:22:52Z</dcterms:modified>
  <cp:contentStatus/>
</cp:coreProperties>
</file>