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36" r:id="rId39"/>
    <p:sldId id="337" r:id="rId40"/>
    <p:sldId id="293" r:id="rId41"/>
    <p:sldId id="294" r:id="rId42"/>
    <p:sldId id="295" r:id="rId43"/>
    <p:sldId id="296" r:id="rId44"/>
    <p:sldId id="335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34" r:id="rId56"/>
    <p:sldId id="333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2" r:id="rId8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90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1"/>
            <a:ext cx="5825202" cy="1234727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7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8" y="4001247"/>
            <a:ext cx="1618192" cy="1142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7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52801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1448992"/>
            <a:ext cx="6447501" cy="1946595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3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7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8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1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2025651"/>
            <a:ext cx="6447501" cy="1369936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3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2" y="1620738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2" y="2052936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8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91" y="2052936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4"/>
            <a:ext cx="2890896" cy="958850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5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3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1"/>
            <a:ext cx="6447500" cy="4250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4" y="457201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4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4" y="1620443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3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4" y="4531023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3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4318000"/>
            <a:ext cx="1169458" cy="825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9567" y="755009"/>
            <a:ext cx="6015935" cy="2283119"/>
          </a:xfrm>
        </p:spPr>
        <p:txBody>
          <a:bodyPr/>
          <a:lstStyle/>
          <a:p>
            <a:r>
              <a:rPr lang="en-AU" sz="4400" dirty="0"/>
              <a:t>ANZDATA Registry </a:t>
            </a:r>
            <a:br>
              <a:rPr lang="en-AU" sz="4400" dirty="0"/>
            </a:br>
            <a:r>
              <a:rPr lang="en-AU" sz="4400" dirty="0"/>
              <a:t>41</a:t>
            </a:r>
            <a:r>
              <a:rPr lang="en-AU" sz="4400" baseline="30000" dirty="0"/>
              <a:t>st</a:t>
            </a:r>
            <a:r>
              <a:rPr lang="en-AU" sz="4400" dirty="0"/>
              <a:t> Annual Report</a:t>
            </a:r>
            <a:r>
              <a:rPr lang="en-AU" dirty="0"/>
              <a:t/>
            </a:r>
            <a:br>
              <a:rPr lang="en-AU" dirty="0"/>
            </a:br>
            <a:r>
              <a:rPr lang="en-AU" sz="2800" dirty="0"/>
              <a:t>Chapter 4: </a:t>
            </a:r>
            <a:br>
              <a:rPr lang="en-AU" sz="2800" dirty="0"/>
            </a:br>
            <a:r>
              <a:rPr lang="en-AU" sz="2800" dirty="0"/>
              <a:t>Haemodialysis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Data to 31-Dec-2017</a:t>
            </a:r>
          </a:p>
        </p:txBody>
      </p:sp>
    </p:spTree>
    <p:extLst>
      <p:ext uri="{BB962C8B-B14F-4D97-AF65-F5344CB8AC3E}">
        <p14:creationId xmlns:p14="http://schemas.microsoft.com/office/powerpoint/2010/main" val="1140272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14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8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99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3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350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7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0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329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1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0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21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641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54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5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29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456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50"/>
            <a:ext cx="6928756" cy="50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87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7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03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1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3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55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1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61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18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555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223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858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14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77D769-A6A1-4E00-BC01-85CF996798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7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DA556D-0BD1-4E75-8964-539CDAEE698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1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30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474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806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51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463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C550CA-72BC-4E6F-978F-9959AE575B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91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21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844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121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73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0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59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757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834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25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3932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627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F2564F-E90B-4AB7-9002-72E9977A6A3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320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5275A4-0883-4E03-A20A-20CD0FC4FF1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5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22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14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66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25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53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99113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098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920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26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0867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25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9705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961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909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1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367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385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0631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70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338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162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17100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73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0120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10289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78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6664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232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9C6C8D-8A80-494A-866E-D3F565E9835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7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0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6D4947-124C-478D-96E6-7B59BAAA9DC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1750"/>
            <a:ext cx="692875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4662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ANZDATA-template-2016</Template>
  <TotalTime>350</TotalTime>
  <Words>5</Words>
  <Application>Microsoft Office PowerPoint</Application>
  <PresentationFormat>On-screen Show (16:9)</PresentationFormat>
  <Paragraphs>2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Facet</vt:lpstr>
      <vt:lpstr>ANZDATA Registry  41st Annual Report Chapter 4:  Haemodialysis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Registry Brochure</dc:title>
  <dc:creator>Kylie Hurst</dc:creator>
  <cp:lastModifiedBy>Dreamweaver</cp:lastModifiedBy>
  <cp:revision>37</cp:revision>
  <dcterms:created xsi:type="dcterms:W3CDTF">2016-12-23T03:25:12Z</dcterms:created>
  <dcterms:modified xsi:type="dcterms:W3CDTF">2018-11-30T01:57:07Z</dcterms:modified>
  <cp:contentStatus/>
</cp:coreProperties>
</file>