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0" r:id="rId4"/>
    <p:sldId id="354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10/04/2022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44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31-Dec-2020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0B66-279B-400D-BAEC-06A2D3C1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E16AE-D7C0-4A3D-AFB2-88CA8B06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610C-43CF-45EC-A02E-DB9FD6D0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50069"/>
            <a:ext cx="7912260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E9DC-456B-4C29-97CD-3F05CD8F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F677B-1AB2-4038-9BD6-CD388D25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2FBF5-4AB6-435A-AB08-72377AA37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F46A-A1B6-42E3-B159-E9F89F33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C194-35FD-4D35-BF00-43A13E4D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C1BC5-A1CF-4E7B-B27F-140AEA3D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37FE-EDFC-4B56-ABA9-C9D6FA42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451" y="583968"/>
            <a:ext cx="7819096" cy="56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7466" y="904213"/>
            <a:ext cx="645752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 Time on Peritoneal Dialysis - Prevalent PD Patients Australia 31 Dec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 Time on Peritoneal Dialysis - Prevalent PD Patients New Zealand 31 Dec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 Incidence, Cessation and Annual Prevalence of Peritoneal Dialysis Patients - Australia 2016-2020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 Incidence, Cessation and Annual Prevalence of Peritoneal Dialysis Patients - New Zealand 2016-2020 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 Age (%) of New Peritoneal Dialysis Patients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 Age (%) of New Peritoneal Dialysis Patients - New Zealand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 Age (%) of Current Peritoneal Dialysis Patients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 Age (%) of Current Peritoneal Dialysis Patients - New Zealand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 PD Patients (%) of all Prevalent Dialysis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 PD Patients (%) of all Prevalent Dialysis - New Zealand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 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Modality - Prevalent Patients December 2018 - 2020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 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Modality - Prevalent Patients December 2018 - 2020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 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Icodextrin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Use by State and Country - Prevalent Patients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D4E25-E2DA-4C0E-B823-5A5F7CB8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24A3-58A2-40F9-954E-5779E4D6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5E93F-AA9D-405A-8371-66D0AC8F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319D1-AB61-49B2-A112-98B8E932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6409-DAC2-4B04-ACAD-763E95A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A7C51-681D-4C78-994E-4C48D131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D3A3-D5D8-4976-B944-7168F874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F5CB5-696C-4AF8-A329-9AEC34AD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848D-DF67-48D5-B183-8530B86A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96A1-BE62-49BD-801F-A8916B57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731403"/>
            <a:ext cx="625242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5.8.1 Low GDP Use by Modality - Prevalent Patients December 2018 - 2020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5.8.2 Low GDP Use by Modality - Prevalent Patients December 2018 - 2020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5.9 Low GDP Use by State and Country - Prevalent Patients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5.10.1 Patient Survival by Era Peritoneal Dialysis within 365 days of KRT start - 2009 - 2020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5.10.2 Patient Survival by Era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 Patient Survival by Age Group Peritoneal Dialysis within 365 days of KRT start - 2009 - 2020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 Patient Survival by Age Group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 Patient Survival by Diabetic Status Peritoneal Dialysis within 365 days of KRT start - 2009 - 2020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 Patient Survival by Diabetic Status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 Technique Survival by Era Peritoneal Dialysis within 365 days of KRT start - 2009 - 2020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 Technique Survival by Era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4912-8101-4B93-A375-1E7E179F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4597-62DE-41A9-A931-408A84B2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65F6A-9110-42D0-BA38-B1FA8D91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6706-9C1E-45DE-A4C9-ADE422BD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D0B8-B8E5-4B72-8355-F02159A7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31F2-DEEE-4FB9-8101-C47761C3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0E793-0C65-4FC0-92F4-1611C392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50069"/>
            <a:ext cx="7912260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67F6-FB3E-440D-B267-5AD0AAC5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6488-742A-4027-83A0-AE613D47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4B83-D465-4A5A-8623-A999A817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731403"/>
            <a:ext cx="62524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 Technique Survival by Age Group Peritoneal Dialysis within 365 days of KRT start - 2009 - 2020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 Technique Survival by Age Group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 Technique Survival by Diabetic Status Peritoneal Dialysis within 365 days of KRT start - 2009 - 2020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 Technique Survival by Diabetic Status Peritoneal Dialysis within 365 days of KRT start - 2009 - 2020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 Technique Survival by Era Peritoneal Dialysis within 365 days of KRT start - 2009 - 2020 Censored for Death, Withdrawal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 Technique Survival by Era Peritoneal Dialysis within 365 days of KRT start - 2009 - 2020 Censored for Death, Withdrawal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 Technique Survival by Age Group Peritoneal Dialysis within 365 days of KRT start - 2009 - 2020 Censored for Death, Withdrawal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 Technique Survival by Age Group Peritoneal Dialysis within 365 days of KRT start - 2009 - 2020 Censored for Death, Withdrawal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 Technique Survival by Diabetic Status Peritoneal Dialysis within 365 days of KRT start - 2009 - 2020 Censored for Death, Withdrawal and Transplant - Australia 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260342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45EC6-5A94-4298-8EC2-163ED22E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28BB-ECCE-42F9-B352-3D21F787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0DD-8370-469D-B329-D33B0EC5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EBF1D-2DC2-42C0-AF21-4449ACE9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18F4-86EA-4413-9821-8F1C3619A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B6FB-3FF6-4352-9C2D-72FB9D6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FD5B4-AD9E-4AC0-A32E-7FBDBEED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5A0-C6CC-4CB7-B288-1BD11FF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5EE8-9E60-4720-82D1-33014F99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E374-A36B-4586-869B-866278E7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04993" y="656273"/>
            <a:ext cx="63817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 Technique Survival by Diabetic Status Peritoneal Dialysis within 365 days of KRT start - 2009 - 2020 Censored for Death, Withdrawal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 Time to Restarting PD after Technique Failure - Australia 2016-2020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 Time to Restarting PD after Technique Failure - New Zealand 2016-2020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 First PD Treatment to First Peritonitis - By Age at First PD Australia 2016 - 2020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 First PD Treatment to First Peritonitis - By Age at First PD New Zealand 2016 - 2020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 First PD Treatment to First Peritonitis - By Diabetic Status at KRT entry Australia 2016 - 2020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 First PD Treatment to First Peritonitis - By Diabetic Status at KRT entry New Zealand 2016 - 2020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 PD Peritonitis Rate - Australia 2004-2020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 PD Peritonitis Rate - By State/Territory, Australia 2016-2020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 PD Peritonitis Rate - By State/Territory, Australia 2011-2020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 PD Peritonitis Rate - By Treating Unit, Australia 2011-2020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 PD Peritonitis Rate - By Treating Unit,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 Distribution of Organisms Causing Peritonitis - Australia 2015-2020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D386-83DD-4518-A8AA-EDDCDBE8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A323-6909-4BA5-99EB-DC1BF1B6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2A95-437A-4476-99A3-D25BBB07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813" y="480060"/>
            <a:ext cx="10316377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A89D-2CB1-4F76-BBCD-BC6A7FA2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027" y="480060"/>
            <a:ext cx="10316377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F278-074F-4AC0-98B4-A2C1F20D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50069"/>
            <a:ext cx="7912260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05C16-2300-4160-BD81-EACE4E1F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0" y="550069"/>
            <a:ext cx="7912260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97F7D-A608-4474-AF5F-11F95158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D185F-914C-4FD4-A549-9C1832E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8" y="549275"/>
            <a:ext cx="7918643" cy="5759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E2669-6E0C-4767-ABDE-79F155FE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97" y="550071"/>
            <a:ext cx="6329804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5DFF-B1FD-49B4-8A47-E8A9FCE3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69" y="550069"/>
            <a:ext cx="7912260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E3A9-CBA0-480B-92AD-2A6100BA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1" y="490055"/>
            <a:ext cx="8102572" cy="58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713695"/>
            <a:ext cx="646006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 Distribution of Organisms Causing Peritonitis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 Initial Antibiotic Regimen - Australia 2015-2020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 Final Antibiotic Regimen - Australia 2015-2020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 Proportion of Episodes Resulting in Permanent HD Transfer - Australia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 Haemoglobin - Peritoneal Dialysis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5.33.1 Haemoglobin in Peritoneal Dialysis Patients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5.33.2 Haemoglobin in Peritoneal Dialysis Patients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5.34.1 % Peritoneal Dialysis Patients with Hb 110-115 g/L - Australia 31 </a:t>
            </a:r>
            <a:b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5.34.2 % Peritoneal Dialysis Patients with Hb 110-115 g/L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 Serum Calcium - Peritoneal Dialysis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5.36.1 % PD Patients with Calcium 2.1-2.4 mmol/L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5.36.2 % PD Patients with Calcium 2.1-2.4 mmol/L - New Zealand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 Serum Phosphate - Peritoneal Dialysis - December 2018-2020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5.38.1 % PD Patients with Phosphate 0.8-1.6 mmol/L - Australia 31 December 2020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5.38.2 % PD Patients with Phosphate 0.8-1.6 mmol/L - New Zealand 31 December 2020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147EA-F25B-4003-A9D5-044373A0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906" y="490054"/>
            <a:ext cx="8079922" cy="58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EEE9-9C90-4FFA-8A81-65E55272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223" y="480813"/>
            <a:ext cx="8104224" cy="59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E53F-02C5-4E58-AC55-37D677E2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97" y="550071"/>
            <a:ext cx="6329804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DEA64-3A54-4063-BBD9-D01E6822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8688E-F3E4-484A-9156-C7AEE459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499" y="517782"/>
            <a:ext cx="8052835" cy="58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0EC8-939E-4141-B954-A57837E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097" y="550071"/>
            <a:ext cx="6329804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56BC-B941-46D4-A81E-9260AE7E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666" y="480061"/>
            <a:ext cx="8116302" cy="59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0" y="517782"/>
            <a:ext cx="8064470" cy="58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AE6D-05E9-4893-B19C-0F445074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C1-2F06-483B-9F6E-4C6DFD66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BCC1C-1251-4F55-8D95-FA06B908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72" y="550071"/>
            <a:ext cx="7912255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1080</Words>
  <Application>Microsoft Office PowerPoint</Application>
  <PresentationFormat>Widescreen</PresentationFormat>
  <Paragraphs>73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Peritoneal Dialysis Chapter 5 Annual Report</dc:title>
  <dc:subject>Annual Report</dc:subject>
  <dc:creator>ANZ DATA</dc:creator>
  <cp:keywords>#ANZDATA</cp:keywords>
  <cp:lastModifiedBy>Kylie Hurst</cp:lastModifiedBy>
  <cp:revision>45</cp:revision>
  <dcterms:created xsi:type="dcterms:W3CDTF">2019-09-24T02:19:39Z</dcterms:created>
  <dcterms:modified xsi:type="dcterms:W3CDTF">2022-04-10T05:20:22Z</dcterms:modified>
  <cp:category>Peritoneal Dialysis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