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2" r:id="rId35"/>
    <p:sldId id="289" r:id="rId36"/>
    <p:sldId id="290" r:id="rId37"/>
    <p:sldId id="291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-32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r>
              <a:rPr lang="en-AU" dirty="0"/>
              <a:t/>
            </a:r>
            <a:br>
              <a:rPr lang="en-AU" dirty="0"/>
            </a:br>
            <a:r>
              <a:rPr lang="en-AU" sz="2800" dirty="0"/>
              <a:t>Chapter </a:t>
            </a:r>
            <a:r>
              <a:rPr lang="en-AU" sz="2800" dirty="0" smtClean="0"/>
              <a:t>5: Peritoneal Dialysis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</a:t>
            </a:r>
            <a:r>
              <a:rPr lang="en-AU" dirty="0" smtClean="0"/>
              <a:t>31-Dec-2015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76" y="247717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05045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542253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472086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00878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69525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8288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21608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6386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0504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304905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216482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40476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9696138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6954264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6493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38098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087540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247992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0265111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083009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870991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5070755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9463910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57223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3856731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8054240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39198210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779886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7871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848999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352705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60203438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41754121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079565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720089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36952932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8887939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302066458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5500802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534370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02892425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19592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3163672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972" y="211141"/>
            <a:ext cx="4435200" cy="4032000"/>
          </a:xfrm>
        </p:spPr>
      </p:pic>
    </p:spTree>
    <p:extLst>
      <p:ext uri="{BB962C8B-B14F-4D97-AF65-F5344CB8AC3E}">
        <p14:creationId xmlns:p14="http://schemas.microsoft.com/office/powerpoint/2010/main" val="201769867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48829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6617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77</TotalTime>
  <Words>5</Words>
  <Application>Microsoft Office PowerPoint</Application>
  <PresentationFormat>On-screen Show (16:9)</PresentationFormat>
  <Paragraphs>2</Paragraphs>
  <Slides>70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Facet</vt:lpstr>
      <vt:lpstr>ANZDATA Registry  39th Annual Report Chapter 5: Peritoneal Dialysis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Lisa Smith</cp:lastModifiedBy>
  <cp:revision>13</cp:revision>
  <dcterms:created xsi:type="dcterms:W3CDTF">2016-12-23T03:25:12Z</dcterms:created>
  <dcterms:modified xsi:type="dcterms:W3CDTF">2017-01-12T00:18:18Z</dcterms:modified>
</cp:coreProperties>
</file>