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>
        <p:scale>
          <a:sx n="110" d="100"/>
          <a:sy n="110" d="100"/>
        </p:scale>
        <p:origin x="-1644" y="-8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r>
              <a:rPr lang="en-AU" dirty="0"/>
              <a:t/>
            </a:r>
            <a:br>
              <a:rPr lang="en-AU" dirty="0"/>
            </a:br>
            <a:r>
              <a:rPr lang="en-AU" sz="2800" dirty="0"/>
              <a:t>Chapter </a:t>
            </a:r>
            <a:r>
              <a:rPr lang="en-AU" sz="2800" dirty="0" smtClean="0"/>
              <a:t>5: Home Dialysis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</a:t>
            </a:r>
            <a:r>
              <a:rPr lang="en-AU"/>
              <a:t>to 31-Dec-2015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687478"/>
            <a:ext cx="5544000" cy="3079326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1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56189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81971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26672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10020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945262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998334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" y="202514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94556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179714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70702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65274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5502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528037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57335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54</TotalTime>
  <Words>5</Words>
  <Application>Microsoft Office PowerPoint</Application>
  <PresentationFormat>On-screen Show (16:9)</PresentationFormat>
  <Paragraphs>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Facet</vt:lpstr>
      <vt:lpstr>ANZDATA Registry  39th Annual Report Chapter 5: Home Dialysis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Lisa Smith</cp:lastModifiedBy>
  <cp:revision>11</cp:revision>
  <dcterms:created xsi:type="dcterms:W3CDTF">2016-12-23T03:25:12Z</dcterms:created>
  <dcterms:modified xsi:type="dcterms:W3CDTF">2017-01-24T02:20:17Z</dcterms:modified>
</cp:coreProperties>
</file>