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31-Dec-2016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6: Australian Waiting List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2262" y="274640"/>
            <a:ext cx="6433846" cy="4680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2068" y="261940"/>
            <a:ext cx="5938936" cy="4320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2069" y="236540"/>
            <a:ext cx="5938935" cy="4320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2069" y="274640"/>
            <a:ext cx="5938935" cy="4320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591" y="287166"/>
            <a:ext cx="5938936" cy="4320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074" y="160900"/>
            <a:ext cx="6393421" cy="4650594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61</TotalTime>
  <Words>5</Words>
  <Application>Microsoft Office PowerPoint</Application>
  <PresentationFormat>On-screen Show (16:9)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ANZDATA Registry  40th Annual Report Chapter 6: Australian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15</cp:revision>
  <dcterms:created xsi:type="dcterms:W3CDTF">2016-12-23T03:25:12Z</dcterms:created>
  <dcterms:modified xsi:type="dcterms:W3CDTF">2018-04-11T00:36:25Z</dcterms:modified>
  <cp:contentStatus/>
</cp:coreProperties>
</file>