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4" y="4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31-Dec-2017</a:t>
            </a: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6: </a:t>
            </a:r>
            <a:br>
              <a:rPr lang="en-AU" sz="2800" dirty="0"/>
            </a:br>
            <a:r>
              <a:rPr lang="en-AU" sz="2800" dirty="0"/>
              <a:t>Australian Transplant Waiting List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7850" y="10350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955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2119433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035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28822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210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2697238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7650" y="0"/>
            <a:ext cx="6928756" cy="5040000"/>
          </a:xfrm>
        </p:spPr>
      </p:pic>
    </p:spTree>
    <p:extLst>
      <p:ext uri="{BB962C8B-B14F-4D97-AF65-F5344CB8AC3E}">
        <p14:creationId xmlns:p14="http://schemas.microsoft.com/office/powerpoint/2010/main" val="352038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1"/>
            <a:ext cx="6928756" cy="5039999"/>
          </a:xfrm>
        </p:spPr>
      </p:pic>
    </p:spTree>
    <p:extLst>
      <p:ext uri="{BB962C8B-B14F-4D97-AF65-F5344CB8AC3E}">
        <p14:creationId xmlns:p14="http://schemas.microsoft.com/office/powerpoint/2010/main" val="12585902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69</TotalTime>
  <Words>5</Words>
  <Application>Microsoft Office PowerPoint</Application>
  <PresentationFormat>On-screen Show (16:9)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ANZDATA Registry  41st Annual Report Chapter 6:  Australian Transplant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RAnnual Report Chapter 6 Australain Transplant Waiting List</dc:title>
  <dc:subject>Australian Transplant Waiting List 2017</dc:subject>
  <dc:creator>Kylie Hurst;ANZDATA Registry</dc:creator>
  <cp:keywords>Chapter 6</cp:keywords>
  <cp:lastModifiedBy>Julie Adams</cp:lastModifiedBy>
  <cp:revision>18</cp:revision>
  <dcterms:created xsi:type="dcterms:W3CDTF">2016-12-23T03:25:12Z</dcterms:created>
  <dcterms:modified xsi:type="dcterms:W3CDTF">2018-12-04T00:32:47Z</dcterms:modified>
  <cp:contentStatus/>
</cp:coreProperties>
</file>