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7" r:id="rId4"/>
    <p:sldId id="276" r:id="rId5"/>
    <p:sldId id="274" r:id="rId6"/>
    <p:sldId id="273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7EF"/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4355406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7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- Figures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Transplant Waiting List</a:t>
            </a:r>
            <a:endParaRPr kumimoji="0" lang="en-AU" altLang="en-US" sz="3600" b="0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38th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3305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254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13975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1022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56236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79657878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242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18</cp:revision>
  <dcterms:created xsi:type="dcterms:W3CDTF">2015-09-24T03:25:54Z</dcterms:created>
  <dcterms:modified xsi:type="dcterms:W3CDTF">2016-01-02T09:33:21Z</dcterms:modified>
</cp:coreProperties>
</file>