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9" r:id="rId11"/>
    <p:sldId id="268" r:id="rId12"/>
    <p:sldId id="267" r:id="rId13"/>
    <p:sldId id="266" r:id="rId14"/>
    <p:sldId id="265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40</a:t>
            </a:r>
            <a:r>
              <a:rPr lang="en-AU" sz="4400" baseline="30000" dirty="0"/>
              <a:t>th</a:t>
            </a:r>
            <a:r>
              <a:rPr lang="en-AU" sz="4400" dirty="0"/>
              <a:t> Annual Report</a:t>
            </a:r>
            <a:br>
              <a:rPr lang="en-AU" dirty="0"/>
            </a:br>
            <a:r>
              <a:rPr lang="en-AU" sz="2800"/>
              <a:t>Chapter 7: </a:t>
            </a:r>
            <a:r>
              <a:rPr lang="en-AU" sz="2800" dirty="0"/>
              <a:t>Transplantation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to 31-Dec-2016</a:t>
            </a: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29030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27349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17173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40980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33314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69030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649" y="251335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8211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698" y="241286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050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341" y="254300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17401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39" y="242552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86352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779" y="258060"/>
            <a:ext cx="5444023" cy="3960000"/>
          </a:xfrm>
        </p:spPr>
      </p:pic>
    </p:spTree>
    <p:extLst>
      <p:ext uri="{BB962C8B-B14F-4D97-AF65-F5344CB8AC3E}">
        <p14:creationId xmlns:p14="http://schemas.microsoft.com/office/powerpoint/2010/main" val="229622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698" y="251334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50866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842" y="251334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3927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843" y="261382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305999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251" y="260075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868602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25" y="242552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052759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891" y="231237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02091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255" y="251335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347119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630" y="282746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797346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891" y="281480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0502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619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71398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842" y="291528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7475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649" y="311624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73972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384" y="229930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79239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563413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733764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82582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220982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0941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1224376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28671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365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88717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62573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5569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746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75082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332" y="261245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20645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69" y="211141"/>
            <a:ext cx="5543005" cy="4032000"/>
          </a:xfrm>
        </p:spPr>
      </p:pic>
    </p:spTree>
    <p:extLst>
      <p:ext uri="{BB962C8B-B14F-4D97-AF65-F5344CB8AC3E}">
        <p14:creationId xmlns:p14="http://schemas.microsoft.com/office/powerpoint/2010/main" val="31424981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196</TotalTime>
  <Words>5</Words>
  <Application>Microsoft Office PowerPoint</Application>
  <PresentationFormat>On-screen Show (16:9)</PresentationFormat>
  <Paragraphs>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Facet</vt:lpstr>
      <vt:lpstr>ANZDATA Registry  40th Annual Report Chapter 7: Transplantation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Kylie Hurst</cp:lastModifiedBy>
  <cp:revision>25</cp:revision>
  <dcterms:created xsi:type="dcterms:W3CDTF">2016-12-23T03:25:12Z</dcterms:created>
  <dcterms:modified xsi:type="dcterms:W3CDTF">2018-05-09T05:20:19Z</dcterms:modified>
  <cp:contentStatus/>
</cp:coreProperties>
</file>