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44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41</a:t>
            </a:r>
            <a:r>
              <a:rPr lang="en-AU" sz="4400" baseline="30000" dirty="0"/>
              <a:t>st</a:t>
            </a:r>
            <a:r>
              <a:rPr lang="en-AU" sz="4400" dirty="0"/>
              <a:t> Annual Report</a:t>
            </a:r>
            <a:br>
              <a:rPr lang="en-AU" dirty="0"/>
            </a:br>
            <a:r>
              <a:rPr lang="en-AU" sz="2800" dirty="0"/>
              <a:t>Chapter 7: </a:t>
            </a:r>
            <a:br>
              <a:rPr lang="en-AU" sz="2800" dirty="0"/>
            </a:br>
            <a:r>
              <a:rPr lang="en-AU" sz="2800" dirty="0"/>
              <a:t>Transplantation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</a:t>
            </a:r>
            <a:r>
              <a:rPr lang="en-AU"/>
              <a:t>to 31-Dec-2017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0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48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3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8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5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1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7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7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7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6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13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6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9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5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4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5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5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5" cy="50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89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4" cy="50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7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4" cy="50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4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6928752" cy="50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1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5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" y="-5080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8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698D0D-6E4A-4218-9CCD-3246FEAA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53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217</TotalTime>
  <Words>5</Words>
  <Application>Microsoft Office PowerPoint</Application>
  <PresentationFormat>On-screen Show (16:9)</PresentationFormat>
  <Paragraphs>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Facet</vt:lpstr>
      <vt:lpstr>ANZDATA Registry  41st Annual Report Chapter 7:  Transplantation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Julie Adams</cp:lastModifiedBy>
  <cp:revision>29</cp:revision>
  <dcterms:created xsi:type="dcterms:W3CDTF">2016-12-23T03:25:12Z</dcterms:created>
  <dcterms:modified xsi:type="dcterms:W3CDTF">2018-12-04T00:55:32Z</dcterms:modified>
  <cp:contentStatus/>
</cp:coreProperties>
</file>