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5143500" type="screen16x9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9012ECD-51FC-41F1-AA8D-1B2483CD663E}" styleName="Light Style 2 - Accent 1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</a:tcStyle>
    </a:band1H>
    <a:band1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1V>
    <a:band2V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1"/>
        </a:fillRef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7" autoAdjust="0"/>
    <p:restoredTop sz="94660"/>
  </p:normalViewPr>
  <p:slideViewPr>
    <p:cSldViewPr snapToGrid="0">
      <p:cViewPr varScale="1">
        <p:scale>
          <a:sx n="153" d="100"/>
          <a:sy n="153" d="100"/>
        </p:scale>
        <p:origin x="162" y="504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300" y="1803401"/>
            <a:ext cx="5825202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300" y="3038127"/>
            <a:ext cx="5825202" cy="822674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18" name="Picture 17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208" y="4001247"/>
            <a:ext cx="1618192" cy="1142253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25527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024607" y="2724150"/>
            <a:ext cx="5418393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52801"/>
            <a:ext cx="6447501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1448992"/>
            <a:ext cx="6447501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8503" y="457200"/>
            <a:ext cx="6070601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406403" y="592784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669758" y="2164917"/>
            <a:ext cx="457200" cy="43858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4350" y="457200"/>
            <a:ext cx="644115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507999" y="3009900"/>
            <a:ext cx="6447502" cy="385686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7"/>
            <a:ext cx="6447501" cy="113543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5758" y="457201"/>
            <a:ext cx="978557" cy="3938588"/>
          </a:xfrm>
        </p:spPr>
        <p:txBody>
          <a:bodyPr vert="eaVert"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08002" y="457201"/>
            <a:ext cx="5295113" cy="393858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2025651"/>
            <a:ext cx="6447501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3395586"/>
            <a:ext cx="6447501" cy="6453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08001" y="1620443"/>
            <a:ext cx="3138026" cy="2910579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17477" y="1620443"/>
            <a:ext cx="3138026" cy="2910580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6812" y="1620738"/>
            <a:ext cx="3139217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6812" y="2052936"/>
            <a:ext cx="3139217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16287" y="1620738"/>
            <a:ext cx="3139214" cy="432197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16291" y="2052936"/>
            <a:ext cx="3139213" cy="247808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1123954"/>
            <a:ext cx="2890896" cy="958850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0346" y="386195"/>
            <a:ext cx="3385156" cy="4144828"/>
          </a:xfrm>
        </p:spPr>
        <p:txBody>
          <a:bodyPr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2082803"/>
            <a:ext cx="2890896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t>1/17/2017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8001" y="3600451"/>
            <a:ext cx="6447500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08004" y="457201"/>
            <a:ext cx="6447501" cy="2884289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8001" y="4025504"/>
            <a:ext cx="6447500" cy="50551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6350"/>
            <a:ext cx="9144000" cy="5149850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08004" y="457200"/>
            <a:ext cx="6447501" cy="9906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08004" y="1620443"/>
            <a:ext cx="6447501" cy="291058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3850" y="4531023"/>
            <a:ext cx="68395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1/17/2017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08004" y="4531023"/>
            <a:ext cx="4723209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2998" y="4531023"/>
            <a:ext cx="512504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pic>
        <p:nvPicPr>
          <p:cNvPr id="7" name="Picture 6"/>
          <p:cNvPicPr>
            <a:picLocks noChangeAspect="1"/>
          </p:cNvPicPr>
          <p:nvPr userDrawn="1"/>
        </p:nvPicPr>
        <p:blipFill>
          <a:blip r:embed="rId1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6550" y="4318000"/>
            <a:ext cx="1169458" cy="8255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AU" dirty="0"/>
              <a:t>Data </a:t>
            </a:r>
            <a:r>
              <a:rPr lang="en-AU"/>
              <a:t>to 31-Dec-2015</a:t>
            </a:r>
            <a:endParaRPr lang="en-AU" dirty="0"/>
          </a:p>
        </p:txBody>
      </p:sp>
      <p:sp>
        <p:nvSpPr>
          <p:cNvPr id="4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AU" sz="4400" dirty="0"/>
              <a:t>ANZDATA Registry </a:t>
            </a:r>
            <a:br>
              <a:rPr lang="en-AU" sz="4400" dirty="0"/>
            </a:br>
            <a:r>
              <a:rPr lang="en-AU" sz="4400" dirty="0"/>
              <a:t>39</a:t>
            </a:r>
            <a:r>
              <a:rPr lang="en-AU" sz="4400" baseline="30000" dirty="0"/>
              <a:t>th</a:t>
            </a:r>
            <a:r>
              <a:rPr lang="en-AU" sz="4400" dirty="0"/>
              <a:t> Annual Report</a:t>
            </a:r>
            <a:r>
              <a:rPr lang="en-AU" dirty="0"/>
              <a:t/>
            </a:r>
            <a:br>
              <a:rPr lang="en-AU" dirty="0"/>
            </a:br>
            <a:r>
              <a:rPr lang="en-AU" sz="2800"/>
              <a:t>Chapter </a:t>
            </a:r>
            <a:r>
              <a:rPr lang="en-AU" sz="2800" smtClean="0"/>
              <a:t>7: </a:t>
            </a:r>
            <a:r>
              <a:rPr lang="en-AU" sz="2800" dirty="0" smtClean="0"/>
              <a:t>Waiting List</a:t>
            </a:r>
            <a:endParaRPr lang="en-AU" sz="2800" dirty="0"/>
          </a:p>
        </p:txBody>
      </p:sp>
    </p:spTree>
    <p:extLst>
      <p:ext uri="{BB962C8B-B14F-4D97-AF65-F5344CB8AC3E}">
        <p14:creationId xmlns:p14="http://schemas.microsoft.com/office/powerpoint/2010/main" val="11402720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96571384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619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71398386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365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8871722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746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6257399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13095" y="287167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35569413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81572" y="211141"/>
            <a:ext cx="5544000" cy="4032000"/>
          </a:xfrm>
        </p:spPr>
      </p:pic>
    </p:spTree>
    <p:extLst>
      <p:ext uri="{BB962C8B-B14F-4D97-AF65-F5344CB8AC3E}">
        <p14:creationId xmlns:p14="http://schemas.microsoft.com/office/powerpoint/2010/main" val="2064576125"/>
      </p:ext>
    </p:extLst>
  </p:cSld>
  <p:clrMapOvr>
    <a:masterClrMapping/>
  </p:clrMapOvr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ANZDATA-template-2016</Template>
  <TotalTime>58</TotalTime>
  <Words>5</Words>
  <Application>Microsoft Office PowerPoint</Application>
  <PresentationFormat>On-screen Show (16:9)</PresentationFormat>
  <Paragraphs>2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Trebuchet MS</vt:lpstr>
      <vt:lpstr>Wingdings 3</vt:lpstr>
      <vt:lpstr>Facet</vt:lpstr>
      <vt:lpstr>ANZDATA Registry  39th Annual Report Chapter 7: Waiting List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ANZDATA Registry Brochure</dc:title>
  <dc:creator>Kylie Hurst</dc:creator>
  <cp:lastModifiedBy>Lisa Smith</cp:lastModifiedBy>
  <cp:revision>12</cp:revision>
  <dcterms:created xsi:type="dcterms:W3CDTF">2016-12-23T03:25:12Z</dcterms:created>
  <dcterms:modified xsi:type="dcterms:W3CDTF">2017-01-17T02:24:35Z</dcterms:modified>
  <cp:contentStatus/>
</cp:coreProperties>
</file>