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77" r:id="rId4"/>
    <p:sldId id="276" r:id="rId5"/>
    <p:sldId id="274" r:id="rId6"/>
    <p:sldId id="273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  <p:sldId id="294" r:id="rId22"/>
    <p:sldId id="295" r:id="rId23"/>
    <p:sldId id="296" r:id="rId24"/>
    <p:sldId id="297" r:id="rId25"/>
    <p:sldId id="298" r:id="rId26"/>
    <p:sldId id="299" r:id="rId27"/>
    <p:sldId id="300" r:id="rId28"/>
    <p:sldId id="301" r:id="rId29"/>
    <p:sldId id="302" r:id="rId30"/>
    <p:sldId id="303" r:id="rId31"/>
    <p:sldId id="304" r:id="rId32"/>
    <p:sldId id="305" r:id="rId33"/>
    <p:sldId id="306" r:id="rId34"/>
    <p:sldId id="307" r:id="rId35"/>
    <p:sldId id="308" r:id="rId36"/>
    <p:sldId id="309" r:id="rId37"/>
    <p:sldId id="310" r:id="rId38"/>
    <p:sldId id="311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E7EF"/>
    <a:srgbClr val="004D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27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581176"/>
            <a:ext cx="1329588" cy="1132808"/>
          </a:xfrm>
          <a:prstGeom prst="rect">
            <a:avLst/>
          </a:prstGeom>
        </p:spPr>
      </p:pic>
      <p:grpSp>
        <p:nvGrpSpPr>
          <p:cNvPr id="16" name="Group 15"/>
          <p:cNvGrpSpPr/>
          <p:nvPr userDrawn="1"/>
        </p:nvGrpSpPr>
        <p:grpSpPr>
          <a:xfrm>
            <a:off x="5636024" y="-459432"/>
            <a:ext cx="3514725" cy="2204974"/>
            <a:chOff x="5636024" y="987642"/>
            <a:chExt cx="3514725" cy="2204974"/>
          </a:xfrm>
        </p:grpSpPr>
        <p:sp>
          <p:nvSpPr>
            <p:cNvPr id="8" name="Freeform 3"/>
            <p:cNvSpPr>
              <a:spLocks/>
            </p:cNvSpPr>
            <p:nvPr userDrawn="1"/>
          </p:nvSpPr>
          <p:spPr bwMode="auto">
            <a:xfrm>
              <a:off x="6051949" y="987642"/>
              <a:ext cx="3098800" cy="2033588"/>
            </a:xfrm>
            <a:custGeom>
              <a:avLst/>
              <a:gdLst>
                <a:gd name="T0" fmla="*/ 1452 w 1452"/>
                <a:gd name="T1" fmla="*/ 585 h 764"/>
                <a:gd name="T2" fmla="*/ 0 w 1452"/>
                <a:gd name="T3" fmla="*/ 764 h 764"/>
                <a:gd name="T4" fmla="*/ 1452 w 1452"/>
                <a:gd name="T5" fmla="*/ 502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52" h="764">
                  <a:moveTo>
                    <a:pt x="1452" y="585"/>
                  </a:moveTo>
                  <a:cubicBezTo>
                    <a:pt x="505" y="90"/>
                    <a:pt x="23" y="710"/>
                    <a:pt x="0" y="764"/>
                  </a:cubicBezTo>
                  <a:cubicBezTo>
                    <a:pt x="0" y="764"/>
                    <a:pt x="388" y="0"/>
                    <a:pt x="1452" y="502"/>
                  </a:cubicBezTo>
                </a:path>
              </a:pathLst>
            </a:custGeom>
            <a:solidFill>
              <a:srgbClr val="006699">
                <a:alpha val="25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" name="Freeform 4"/>
            <p:cNvSpPr>
              <a:spLocks/>
            </p:cNvSpPr>
            <p:nvPr userDrawn="1"/>
          </p:nvSpPr>
          <p:spPr bwMode="auto">
            <a:xfrm>
              <a:off x="5636024" y="1068541"/>
              <a:ext cx="3514725" cy="2124075"/>
            </a:xfrm>
            <a:custGeom>
              <a:avLst/>
              <a:gdLst>
                <a:gd name="T0" fmla="*/ 1647 w 1647"/>
                <a:gd name="T1" fmla="*/ 611 h 798"/>
                <a:gd name="T2" fmla="*/ 0 w 1647"/>
                <a:gd name="T3" fmla="*/ 798 h 798"/>
                <a:gd name="T4" fmla="*/ 1647 w 1647"/>
                <a:gd name="T5" fmla="*/ 524 h 7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7" h="798">
                  <a:moveTo>
                    <a:pt x="1647" y="611"/>
                  </a:moveTo>
                  <a:cubicBezTo>
                    <a:pt x="635" y="94"/>
                    <a:pt x="24" y="741"/>
                    <a:pt x="0" y="798"/>
                  </a:cubicBezTo>
                  <a:cubicBezTo>
                    <a:pt x="0" y="798"/>
                    <a:pt x="511" y="0"/>
                    <a:pt x="1647" y="524"/>
                  </a:cubicBezTo>
                </a:path>
              </a:pathLst>
            </a:custGeom>
            <a:solidFill>
              <a:srgbClr val="DCEAF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grpSp>
        <p:nvGrpSpPr>
          <p:cNvPr id="17" name="Group 16"/>
          <p:cNvGrpSpPr/>
          <p:nvPr userDrawn="1"/>
        </p:nvGrpSpPr>
        <p:grpSpPr>
          <a:xfrm>
            <a:off x="0" y="3198353"/>
            <a:ext cx="3938587" cy="2119191"/>
            <a:chOff x="0" y="3198353"/>
            <a:chExt cx="3938587" cy="2119191"/>
          </a:xfrm>
        </p:grpSpPr>
        <p:sp>
          <p:nvSpPr>
            <p:cNvPr id="10" name="Freeform 5"/>
            <p:cNvSpPr>
              <a:spLocks/>
            </p:cNvSpPr>
            <p:nvPr userDrawn="1"/>
          </p:nvSpPr>
          <p:spPr bwMode="auto">
            <a:xfrm flipH="1" flipV="1">
              <a:off x="0" y="3207756"/>
              <a:ext cx="3938587" cy="2109788"/>
            </a:xfrm>
            <a:custGeom>
              <a:avLst/>
              <a:gdLst>
                <a:gd name="T0" fmla="*/ 7224 w 7224"/>
                <a:gd name="T1" fmla="*/ 966 h 3869"/>
                <a:gd name="T2" fmla="*/ 0 w 7224"/>
                <a:gd name="T3" fmla="*/ 0 h 3869"/>
                <a:gd name="T4" fmla="*/ 7224 w 7224"/>
                <a:gd name="T5" fmla="*/ 384 h 3869"/>
                <a:gd name="T6" fmla="*/ 7224 w 7224"/>
                <a:gd name="T7" fmla="*/ 966 h 38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224" h="3869">
                  <a:moveTo>
                    <a:pt x="7224" y="966"/>
                  </a:moveTo>
                  <a:cubicBezTo>
                    <a:pt x="1719" y="3869"/>
                    <a:pt x="0" y="0"/>
                    <a:pt x="0" y="0"/>
                  </a:cubicBezTo>
                  <a:cubicBezTo>
                    <a:pt x="0" y="0"/>
                    <a:pt x="1989" y="3340"/>
                    <a:pt x="7224" y="384"/>
                  </a:cubicBezTo>
                  <a:cubicBezTo>
                    <a:pt x="7221" y="630"/>
                    <a:pt x="7224" y="978"/>
                    <a:pt x="7224" y="966"/>
                  </a:cubicBezTo>
                  <a:close/>
                </a:path>
              </a:pathLst>
            </a:custGeom>
            <a:solidFill>
              <a:srgbClr val="CCE0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3657" y="3198353"/>
              <a:ext cx="3533775" cy="2085975"/>
            </a:xfrm>
            <a:custGeom>
              <a:avLst/>
              <a:gdLst>
                <a:gd name="T0" fmla="*/ 0 w 1097"/>
                <a:gd name="T1" fmla="*/ 484 h 648"/>
                <a:gd name="T2" fmla="*/ 1097 w 1097"/>
                <a:gd name="T3" fmla="*/ 648 h 648"/>
                <a:gd name="T4" fmla="*/ 0 w 1097"/>
                <a:gd name="T5" fmla="*/ 386 h 648"/>
                <a:gd name="T6" fmla="*/ 0 w 1097"/>
                <a:gd name="T7" fmla="*/ 484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7" h="648">
                  <a:moveTo>
                    <a:pt x="0" y="484"/>
                  </a:moveTo>
                  <a:cubicBezTo>
                    <a:pt x="842" y="94"/>
                    <a:pt x="1076" y="603"/>
                    <a:pt x="1097" y="648"/>
                  </a:cubicBezTo>
                  <a:cubicBezTo>
                    <a:pt x="1097" y="648"/>
                    <a:pt x="946" y="0"/>
                    <a:pt x="0" y="386"/>
                  </a:cubicBezTo>
                  <a:lnTo>
                    <a:pt x="0" y="484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12" name="Freeform 7"/>
          <p:cNvSpPr>
            <a:spLocks/>
          </p:cNvSpPr>
          <p:nvPr userDrawn="1"/>
        </p:nvSpPr>
        <p:spPr bwMode="auto">
          <a:xfrm flipH="1" flipV="1">
            <a:off x="-71438" y="3836260"/>
            <a:ext cx="3938588" cy="2109787"/>
          </a:xfrm>
          <a:custGeom>
            <a:avLst/>
            <a:gdLst>
              <a:gd name="T0" fmla="*/ 7224 w 7224"/>
              <a:gd name="T1" fmla="*/ 966 h 3869"/>
              <a:gd name="T2" fmla="*/ 0 w 7224"/>
              <a:gd name="T3" fmla="*/ 0 h 3869"/>
              <a:gd name="T4" fmla="*/ 7224 w 7224"/>
              <a:gd name="T5" fmla="*/ 384 h 3869"/>
              <a:gd name="T6" fmla="*/ 7224 w 7224"/>
              <a:gd name="T7" fmla="*/ 966 h 38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224" h="3869">
                <a:moveTo>
                  <a:pt x="7224" y="966"/>
                </a:moveTo>
                <a:cubicBezTo>
                  <a:pt x="1719" y="3869"/>
                  <a:pt x="0" y="0"/>
                  <a:pt x="0" y="0"/>
                </a:cubicBezTo>
                <a:cubicBezTo>
                  <a:pt x="0" y="0"/>
                  <a:pt x="1989" y="3340"/>
                  <a:pt x="7224" y="384"/>
                </a:cubicBezTo>
                <a:cubicBezTo>
                  <a:pt x="7221" y="630"/>
                  <a:pt x="7224" y="978"/>
                  <a:pt x="7224" y="966"/>
                </a:cubicBezTo>
                <a:close/>
              </a:path>
            </a:pathLst>
          </a:custGeom>
          <a:solidFill>
            <a:srgbClr val="FFFFFF">
              <a:alpha val="13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-71438" y="714528"/>
            <a:ext cx="4355406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Chapter </a:t>
            </a: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8 </a:t>
            </a: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- Figures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 userDrawn="1"/>
        </p:nvSpPr>
        <p:spPr bwMode="auto">
          <a:xfrm>
            <a:off x="2384824" y="1745542"/>
            <a:ext cx="6502400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Transplantation</a:t>
            </a:r>
            <a:endParaRPr kumimoji="0" lang="en-AU" altLang="en-US" sz="3600" b="0" i="0" u="none" strike="noStrike" cap="none" normalizeH="0" baseline="0" dirty="0" smtClean="0">
              <a:ln>
                <a:noFill/>
              </a:ln>
              <a:solidFill>
                <a:srgbClr val="004D73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 userDrawn="1"/>
        </p:nvSpPr>
        <p:spPr bwMode="auto">
          <a:xfrm>
            <a:off x="13657" y="4693142"/>
            <a:ext cx="3274268" cy="184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82880" tIns="182880" rIns="182880" bIns="18288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2015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ANZDATA Registry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38th Annual Report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1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Data to 31-Dec-2014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464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6194590"/>
            <a:ext cx="1296144" cy="618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12000" y="261288"/>
            <a:ext cx="7920000" cy="576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90329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0EA13-B3CD-4E3D-AC0C-5F07BED215E9}" type="datetimeFigureOut">
              <a:rPr lang="en-AU" smtClean="0"/>
              <a:t>2/01/2016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0DDAE-9B10-4B92-9FAB-BA72AB9F320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7677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4D7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4D73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4D7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4D73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4D73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4D7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9101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1800822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1673776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876327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1735841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404622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5629789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7465621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2703103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42660515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529887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330565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7381784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9658021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944469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8449964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16694938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19706426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1309789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12775587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4566214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59199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225490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7000937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5535304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14184022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41488945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9271492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945628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7184611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4647204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1337582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139755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10226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562363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579657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1391648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56749457"/>
      </p:ext>
    </p:extLst>
  </p:cSld>
  <p:clrMapOvr>
    <a:masterClrMapping/>
  </p:clrMapOvr>
</p:sld>
</file>

<file path=ppt/theme/theme1.xml><?xml version="1.0" encoding="utf-8"?>
<a:theme xmlns:a="http://schemas.openxmlformats.org/drawingml/2006/main" name="PPT-Template - Cop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PPT-Template - Copy</Template>
  <TotalTime>254</TotalTime>
  <Words>0</Words>
  <Application>Microsoft Office PowerPoint</Application>
  <PresentationFormat>On-screen Show (4:3)</PresentationFormat>
  <Paragraphs>0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PPT-Template - Copy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Adams</dc:creator>
  <cp:lastModifiedBy>Kylie Hurst</cp:lastModifiedBy>
  <cp:revision>20</cp:revision>
  <dcterms:created xsi:type="dcterms:W3CDTF">2015-09-24T03:25:54Z</dcterms:created>
  <dcterms:modified xsi:type="dcterms:W3CDTF">2016-01-02T11:39:12Z</dcterms:modified>
</cp:coreProperties>
</file>