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  <p:sldId id="270" r:id="rId16"/>
    <p:sldId id="271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36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1167591"/>
            <a:ext cx="6015935" cy="2470512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40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sz="4400" dirty="0"/>
            </a:br>
            <a:r>
              <a:rPr lang="en-AU" sz="2800" dirty="0"/>
              <a:t>Chapter 8:</a:t>
            </a:r>
            <a:br>
              <a:rPr lang="en-AU" sz="2800" dirty="0"/>
            </a:br>
            <a:r>
              <a:rPr lang="en-AU" sz="2800" dirty="0"/>
              <a:t>Kidney Donation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846055"/>
            <a:ext cx="5825202" cy="822674"/>
          </a:xfrm>
        </p:spPr>
        <p:txBody>
          <a:bodyPr/>
          <a:lstStyle/>
          <a:p>
            <a:r>
              <a:rPr lang="en-AU" dirty="0"/>
              <a:t>Data to 31-Dec-2016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3094932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3814810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2166436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125433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3344049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7"/>
          </a:xfrm>
        </p:spPr>
      </p:pic>
    </p:spTree>
    <p:extLst>
      <p:ext uri="{BB962C8B-B14F-4D97-AF65-F5344CB8AC3E}">
        <p14:creationId xmlns:p14="http://schemas.microsoft.com/office/powerpoint/2010/main" val="3824738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1" cy="4031997"/>
          </a:xfrm>
        </p:spPr>
      </p:pic>
    </p:spTree>
    <p:extLst>
      <p:ext uri="{BB962C8B-B14F-4D97-AF65-F5344CB8AC3E}">
        <p14:creationId xmlns:p14="http://schemas.microsoft.com/office/powerpoint/2010/main" val="1858015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61941"/>
            <a:ext cx="5543004" cy="4031998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4" cy="4031998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36541"/>
            <a:ext cx="5543004" cy="4031998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4" cy="4031998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4" cy="4031998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8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8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70" y="211141"/>
            <a:ext cx="5543002" cy="4031998"/>
          </a:xfrm>
        </p:spPr>
      </p:pic>
    </p:spTree>
    <p:extLst>
      <p:ext uri="{BB962C8B-B14F-4D97-AF65-F5344CB8AC3E}">
        <p14:creationId xmlns:p14="http://schemas.microsoft.com/office/powerpoint/2010/main" val="13682729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55</TotalTime>
  <Words>5</Words>
  <Application>Microsoft Office PowerPoint</Application>
  <PresentationFormat>On-screen Show (16:9)</PresentationFormat>
  <Paragraphs>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ANZDATA Registry  40th Annual Report Chapter 8: Kidney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16</cp:revision>
  <dcterms:created xsi:type="dcterms:W3CDTF">2016-12-23T03:25:12Z</dcterms:created>
  <dcterms:modified xsi:type="dcterms:W3CDTF">2018-05-18T05:41:00Z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