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7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5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Donation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8 -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488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33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48819"/>
            <a:ext cx="7912188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90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458490" y="1451536"/>
            <a:ext cx="7200000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8.1.1 	Deceased Kidney Donor Type - Australia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8.1.2 	Deceased Kidney Donor Type - New Zealand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8.2.1 	Cause of Donor Death - Australia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8.2.2 	Cause of Donor Death - New Zealand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8.3.1 	Deceased Kidney Donor Age - Australia 1989-2022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8.3.2 	Deceased Kidney Donor Age - New Zealand 1993-2022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8.4.1 	Deceased Kidney Donor KDRI - Australia 2003-2022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8.4.2 	Deceased Kidney Donor KDRI - New Zealand 2003-2022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 	Deceased Kidney Donor KDPI by Transplant Hospital - Australia and New Zealand 2018-2022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8.6 	Deceased Kidney Donor KDPI by Transplant Region - Australia and New Zealand 2018-2022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8.7.1 	Non-utilisation Rate of Retrieved Kidneys - Australia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8.7.2 	Non-utilisation Rate of Retrieved Kidneys - New Zealand 2013-2022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77456" y="2217683"/>
            <a:ext cx="2804022" cy="280402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473838" y="482325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48819"/>
            <a:ext cx="7912188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3221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48819"/>
            <a:ext cx="7912188" cy="573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320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48819"/>
            <a:ext cx="7912187" cy="573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29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514988" y="2074783"/>
            <a:ext cx="72000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8.8.1 	Living Donor Percentage of Transplants - Australia - Stratified by Age of Recipient, 2015-2018 vs 2019-2022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8.8.2	Living Donor Percentage of Transplants - New Zealand - Stratified by Age of Recipient, 2015-2018 vs 2019-2022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8.9 	Living Donor Percentage of Transplants by Transplant Region - Age 25-44, 2015-2018 vs 2019-2022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8.10.1	Living Kidney Donor Age - Australia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8.10.2 	Living Kidney Donor Age - New Zealand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8.11.1 	Source of Living Kidney Donor - Australia 2013-2022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8.11.2 	Source of Living Kidney Donor - New Zealand 2013-2022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77456" y="2217683"/>
            <a:ext cx="2804022" cy="280402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448733" y="480060"/>
            <a:ext cx="4371515" cy="176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2800" dirty="0">
                <a:solidFill>
                  <a:schemeClr val="accent2"/>
                </a:solidFill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560406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61519"/>
            <a:ext cx="7912189" cy="573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266</Words>
  <Application>Microsoft Office PowerPoint</Application>
  <PresentationFormat>Widescreen</PresentationFormat>
  <Paragraphs>25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Trebuchet MS</vt:lpstr>
      <vt:lpstr>Wingdings 3</vt:lpstr>
      <vt:lpstr>Facet</vt:lpstr>
      <vt:lpstr>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2023 - Kidney Donation</dc:title>
  <dc:creator>ANZ DATA</dc:creator>
  <cp:keywords>#kidneydonation, #ANZDATA </cp:keywords>
  <cp:lastModifiedBy>Chris Davies</cp:lastModifiedBy>
  <cp:revision>15</cp:revision>
  <dcterms:created xsi:type="dcterms:W3CDTF">2019-09-24T02:19:39Z</dcterms:created>
  <dcterms:modified xsi:type="dcterms:W3CDTF">2023-11-09T03:01:15Z</dcterms:modified>
  <cp:category>46th Annual Report 2023</cp:category>
  <cp:contentStatus/>
</cp:coreProperties>
</file>