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94" r:id="rId8"/>
    <p:sldId id="262" r:id="rId9"/>
    <p:sldId id="263" r:id="rId10"/>
    <p:sldId id="269" r:id="rId11"/>
    <p:sldId id="268" r:id="rId12"/>
    <p:sldId id="267" r:id="rId13"/>
    <p:sldId id="266" r:id="rId14"/>
    <p:sldId id="265" r:id="rId15"/>
    <p:sldId id="264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5" r:id="rId4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2" y="5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8: Transplantation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31-Dec-2015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614341"/>
            <a:ext cx="4435200" cy="3225600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614341"/>
            <a:ext cx="4435200" cy="3225600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614341"/>
            <a:ext cx="4435200" cy="3225600"/>
          </a:xfrm>
        </p:spPr>
      </p:pic>
    </p:spTree>
    <p:extLst>
      <p:ext uri="{BB962C8B-B14F-4D97-AF65-F5344CB8AC3E}">
        <p14:creationId xmlns:p14="http://schemas.microsoft.com/office/powerpoint/2010/main" val="22962265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508663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92726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305999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835" y="229930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686023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614341"/>
            <a:ext cx="4435200" cy="3225600"/>
          </a:xfrm>
        </p:spPr>
      </p:pic>
    </p:spTree>
    <p:extLst>
      <p:ext uri="{BB962C8B-B14F-4D97-AF65-F5344CB8AC3E}">
        <p14:creationId xmlns:p14="http://schemas.microsoft.com/office/powerpoint/2010/main" val="20527597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0209195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887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347119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5972" y="614341"/>
            <a:ext cx="4435200" cy="3225600"/>
          </a:xfrm>
        </p:spPr>
      </p:pic>
    </p:spTree>
    <p:extLst>
      <p:ext uri="{BB962C8B-B14F-4D97-AF65-F5344CB8AC3E}">
        <p14:creationId xmlns:p14="http://schemas.microsoft.com/office/powerpoint/2010/main" val="27973460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02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747500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7397249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887" y="229930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7923926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5634139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337640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58270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209823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09416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2243763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86715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887" y="204878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165971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750824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835" y="261245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146</TotalTime>
  <Words>5</Words>
  <Application>Microsoft Office PowerPoint</Application>
  <PresentationFormat>On-screen Show (16:9)</PresentationFormat>
  <Paragraphs>2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Trebuchet MS</vt:lpstr>
      <vt:lpstr>Wingdings 3</vt:lpstr>
      <vt:lpstr>Facet</vt:lpstr>
      <vt:lpstr>ANZDATA Registry  39th Annual Report Chapter 8: Transplantation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Julie Adams</cp:lastModifiedBy>
  <cp:revision>22</cp:revision>
  <dcterms:created xsi:type="dcterms:W3CDTF">2016-12-23T03:25:12Z</dcterms:created>
  <dcterms:modified xsi:type="dcterms:W3CDTF">2017-01-24T22:03:02Z</dcterms:modified>
  <cp:contentStatus/>
</cp:coreProperties>
</file>