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6: Deceased Pancreas Donation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6CA334-4029-08F1-57E6-9C9AE058D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046" y="208353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Kholmurodova, K Marshall, C Davies, L Datson, M McDonald, E Cavazzoni, J Ritchie, A Dinant, C Milton, G Irish, 30th Report. Chapter 9: </a:t>
            </a:r>
            <a:r>
              <a:rPr lang="en-AU" sz="1600"/>
              <a:t>Deceased Pancreas </a:t>
            </a:r>
            <a:r>
              <a:rPr lang="en-AU" sz="1500"/>
              <a:t>Donation</a:t>
            </a:r>
            <a:r>
              <a:rPr lang="en-AU" sz="1500" dirty="0"/>
              <a:t>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9.2.1 Recipients of Whole Pancreas Transplants by Donation Pathway, Australia 2006–2025</a:t>
            </a:r>
          </a:p>
          <a:p>
            <a:pPr marL="0" indent="0">
              <a:buNone/>
            </a:pPr>
            <a:r>
              <a:rPr lang="en-AU" sz="1600" dirty="0"/>
              <a:t>Figure 9.2.2 Recipients of Whole Pancreas Transplants by Donation Pathway, New Zealand 2006–2025</a:t>
            </a:r>
          </a:p>
          <a:p>
            <a:pPr marL="0" indent="0">
              <a:buNone/>
            </a:pPr>
            <a:r>
              <a:rPr lang="en-AU" sz="1600" dirty="0"/>
              <a:t>Figure 9.3 Deceased Donor Whole Pancreas Transplant Recipients* by Transplant Country - Australia and New Zealand, 2016–2025^</a:t>
            </a:r>
          </a:p>
          <a:p>
            <a:pPr marL="0" indent="0">
              <a:buNone/>
            </a:pPr>
            <a:r>
              <a:rPr lang="en-AU" sz="1600" dirty="0"/>
              <a:t>Figure 9.4 Deceased Donor Whole Pancreas Transplant Recipients* by Transplant Region - Australia, 2016–2025^</a:t>
            </a:r>
          </a:p>
          <a:p>
            <a:pPr marL="0" indent="0">
              <a:buNone/>
            </a:pPr>
            <a:r>
              <a:rPr lang="en-AU" sz="1600" dirty="0"/>
              <a:t>Figure 9.5.1 Age of Donors Providing Retrieved Pancreases Australia 2025</a:t>
            </a:r>
          </a:p>
          <a:p>
            <a:pPr marL="0" indent="0">
              <a:buNone/>
            </a:pPr>
            <a:r>
              <a:rPr lang="en-AU" sz="1600" dirty="0"/>
              <a:t>Figure 9.5.2 Age of Donors Providing Retrieved Pancreases New Zealand 2025</a:t>
            </a:r>
          </a:p>
          <a:p>
            <a:pPr marL="0" indent="0">
              <a:buNone/>
            </a:pPr>
            <a:r>
              <a:rPr lang="en-AU" sz="1600" dirty="0"/>
              <a:t>Figure 9.6.1 Non-utilisation Rate of Pancreases Retrieved for Organ Transplantation - Australia 2021–2025</a:t>
            </a:r>
          </a:p>
          <a:p>
            <a:pPr marL="0" indent="0">
              <a:buNone/>
            </a:pPr>
            <a:r>
              <a:rPr lang="en-AU" sz="1600" dirty="0"/>
              <a:t>Figure 9.6.2 Non-utilisation Rate of Pancreases Retrieved for Organ Transplantation - New Zealand 2021–2025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F95D02-33EB-357E-D693-DC3B6A282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1" y="462663"/>
            <a:ext cx="8105329" cy="59039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ED45FE-3272-3868-D249-F0DBBC27D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503" y="280101"/>
            <a:ext cx="8105405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CF36D9-4E33-BC2F-0D2F-BF3011ECB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365107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B2D068-3D42-F743-A77C-A91DC149F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55" y="280101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80FE36-5B5A-692B-7ADE-0A7DCE36C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280101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4AC568-8286-280A-B5E5-6EC7CE711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580" y="280101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6E4329-E9D4-8FBF-9F90-53D3B5D1A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175" y="199644"/>
            <a:ext cx="8105406" cy="5903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72</TotalTime>
  <Words>208</Words>
  <Application>Microsoft Office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Lavern Greenham</cp:lastModifiedBy>
  <cp:revision>12</cp:revision>
  <dcterms:created xsi:type="dcterms:W3CDTF">2025-11-12T06:19:25Z</dcterms:created>
  <dcterms:modified xsi:type="dcterms:W3CDTF">2026-06-01T06:20:04Z</dcterms:modified>
  <cp:category/>
</cp:coreProperties>
</file>