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 9:</a:t>
            </a:r>
            <a:br>
              <a:rPr lang="en-AU" sz="2800" dirty="0"/>
            </a:br>
            <a:r>
              <a:rPr lang="en-AU" sz="2800" dirty="0"/>
              <a:t>End Stage Kidney Disease in </a:t>
            </a:r>
            <a:br>
              <a:rPr lang="en-AU" sz="2800" dirty="0"/>
            </a:br>
            <a:r>
              <a:rPr lang="en-AU" sz="2800" dirty="0"/>
              <a:t>Aotearoa/New Zealand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309493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381481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216643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12543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334404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1" cy="4031997"/>
          </a:xfrm>
        </p:spPr>
      </p:pic>
    </p:spTree>
    <p:extLst>
      <p:ext uri="{BB962C8B-B14F-4D97-AF65-F5344CB8AC3E}">
        <p14:creationId xmlns:p14="http://schemas.microsoft.com/office/powerpoint/2010/main" val="3824738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1" cy="4031996"/>
          </a:xfrm>
        </p:spPr>
      </p:pic>
    </p:spTree>
    <p:extLst>
      <p:ext uri="{BB962C8B-B14F-4D97-AF65-F5344CB8AC3E}">
        <p14:creationId xmlns:p14="http://schemas.microsoft.com/office/powerpoint/2010/main" val="1858015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1" y="211141"/>
            <a:ext cx="5542999" cy="4031996"/>
          </a:xfrm>
        </p:spPr>
      </p:pic>
    </p:spTree>
    <p:extLst>
      <p:ext uri="{BB962C8B-B14F-4D97-AF65-F5344CB8AC3E}">
        <p14:creationId xmlns:p14="http://schemas.microsoft.com/office/powerpoint/2010/main" val="386770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1" y="211141"/>
            <a:ext cx="5542999" cy="4031996"/>
          </a:xfrm>
        </p:spPr>
      </p:pic>
    </p:spTree>
    <p:extLst>
      <p:ext uri="{BB962C8B-B14F-4D97-AF65-F5344CB8AC3E}">
        <p14:creationId xmlns:p14="http://schemas.microsoft.com/office/powerpoint/2010/main" val="485155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619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746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365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746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746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2022" y="261383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13682729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59</TotalTime>
  <Words>5</Words>
  <Application>Microsoft Office PowerPoint</Application>
  <PresentationFormat>On-screen Show (16:9)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ANZDATA Registry  40th Annual Report Chapter 9: End Stage Kidney Disease in  Aotearoa/New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17</cp:revision>
  <dcterms:created xsi:type="dcterms:W3CDTF">2016-12-23T03:25:12Z</dcterms:created>
  <dcterms:modified xsi:type="dcterms:W3CDTF">2018-08-18T06:37:50Z</dcterms:modified>
  <cp:contentStatus/>
</cp:coreProperties>
</file>