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32" y="3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 9:</a:t>
            </a:r>
            <a:br>
              <a:rPr lang="en-AU" sz="2800" dirty="0"/>
            </a:br>
            <a:r>
              <a:rPr lang="en-AU" sz="2800" dirty="0"/>
              <a:t>End Stage Kidney Disease in </a:t>
            </a:r>
            <a:br>
              <a:rPr lang="en-AU" sz="2800" dirty="0"/>
            </a:br>
            <a:r>
              <a:rPr lang="en-AU" sz="2800" dirty="0"/>
              <a:t>Aotearoa/New Zealand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</a:t>
            </a:r>
            <a:r>
              <a:rPr lang="en-AU"/>
              <a:t>to 31-Dec-2017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4306" y="136"/>
            <a:ext cx="6928756" cy="5039727"/>
          </a:xfrm>
        </p:spPr>
      </p:pic>
    </p:spTree>
    <p:extLst>
      <p:ext uri="{BB962C8B-B14F-4D97-AF65-F5344CB8AC3E}">
        <p14:creationId xmlns:p14="http://schemas.microsoft.com/office/powerpoint/2010/main" val="309493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381481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136"/>
            <a:ext cx="6928756" cy="5039727"/>
          </a:xfrm>
        </p:spPr>
      </p:pic>
    </p:spTree>
    <p:extLst>
      <p:ext uri="{BB962C8B-B14F-4D97-AF65-F5344CB8AC3E}">
        <p14:creationId xmlns:p14="http://schemas.microsoft.com/office/powerpoint/2010/main" val="216643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12543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334404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3824738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1858015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7" cy="5040000"/>
          </a:xfrm>
        </p:spPr>
      </p:pic>
    </p:spTree>
    <p:extLst>
      <p:ext uri="{BB962C8B-B14F-4D97-AF65-F5344CB8AC3E}">
        <p14:creationId xmlns:p14="http://schemas.microsoft.com/office/powerpoint/2010/main" val="386770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</p:spPr>
      </p:pic>
    </p:spTree>
    <p:extLst>
      <p:ext uri="{BB962C8B-B14F-4D97-AF65-F5344CB8AC3E}">
        <p14:creationId xmlns:p14="http://schemas.microsoft.com/office/powerpoint/2010/main" val="485155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1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1" y="0"/>
            <a:ext cx="6928758" cy="5040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1" y="135"/>
            <a:ext cx="6928758" cy="5039729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886"/>
            <a:ext cx="6928756" cy="5039727"/>
          </a:xfrm>
        </p:spPr>
      </p:pic>
    </p:spTree>
    <p:extLst>
      <p:ext uri="{BB962C8B-B14F-4D97-AF65-F5344CB8AC3E}">
        <p14:creationId xmlns:p14="http://schemas.microsoft.com/office/powerpoint/2010/main" val="13682729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84</TotalTime>
  <Words>5</Words>
  <Application>Microsoft Office PowerPoint</Application>
  <PresentationFormat>On-screen Show (16:9)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ANZDATA Registry  41st Annual Report Chapter 9: End Stage Kidney Disease in  Aotearoa/New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21</cp:revision>
  <dcterms:created xsi:type="dcterms:W3CDTF">2016-12-23T03:25:12Z</dcterms:created>
  <dcterms:modified xsi:type="dcterms:W3CDTF">2019-01-23T09:27:21Z</dcterms:modified>
  <cp:contentStatus/>
</cp:coreProperties>
</file>