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62" r:id="rId2"/>
    <p:sldId id="451" r:id="rId3"/>
    <p:sldId id="454" r:id="rId4"/>
    <p:sldId id="453" r:id="rId5"/>
    <p:sldId id="455" r:id="rId6"/>
    <p:sldId id="456" r:id="rId7"/>
    <p:sldId id="458" r:id="rId8"/>
    <p:sldId id="460" r:id="rId9"/>
    <p:sldId id="461" r:id="rId10"/>
  </p:sldIdLst>
  <p:sldSz cx="9144000" cy="6858000" type="screen4x3"/>
  <p:notesSz cx="6797675" cy="985678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5000"/>
      </a:lnSpc>
      <a:spcBef>
        <a:spcPct val="30000"/>
      </a:spcBef>
      <a:spcAft>
        <a:spcPct val="0"/>
      </a:spcAft>
      <a:defRPr sz="17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0000FF"/>
    <a:srgbClr val="3333FF"/>
    <a:srgbClr val="3366FF"/>
    <a:srgbClr val="66FFFF"/>
    <a:srgbClr val="00FF00"/>
    <a:srgbClr val="0000CC"/>
    <a:srgbClr val="FAF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8" autoAdjust="0"/>
  </p:normalViewPr>
  <p:slideViewPr>
    <p:cSldViewPr>
      <p:cViewPr>
        <p:scale>
          <a:sx n="100" d="100"/>
          <a:sy n="100" d="100"/>
        </p:scale>
        <p:origin x="-2688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9519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699039"/>
            <a:ext cx="4981575" cy="445470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78" tIns="44691" rIns="90978" bIns="44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9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0613" y="850900"/>
            <a:ext cx="4618037" cy="34639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3639426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2382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29322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5673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91263" y="609600"/>
            <a:ext cx="1735137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84263" y="609600"/>
            <a:ext cx="5054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092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95471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363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842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863" y="1981200"/>
            <a:ext cx="3378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500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540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4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5213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308850" y="6661150"/>
            <a:ext cx="1285875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85000"/>
              </a:lnSpc>
              <a:spcBef>
                <a:spcPct val="30000"/>
              </a:spcBef>
              <a:spcAft>
                <a:spcPct val="0"/>
              </a:spcAft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7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AU" sz="1000" b="1" dirty="0">
                <a:solidFill>
                  <a:srgbClr val="080808"/>
                </a:solidFill>
              </a:rPr>
              <a:t>© ANZDATA Registry</a:t>
            </a:r>
            <a:endParaRPr lang="en-US" dirty="0"/>
          </a:p>
        </p:txBody>
      </p:sp>
      <p:pic>
        <p:nvPicPr>
          <p:cNvPr id="3" name="Picture 4" descr="ANZDATA-minut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4250" y="6399213"/>
            <a:ext cx="53975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2564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82188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63355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17600" y="609600"/>
            <a:ext cx="6908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4263" y="1981200"/>
            <a:ext cx="69088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6" r:id="rId6"/>
    <p:sldLayoutId id="2147483697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FAFD00"/>
          </a:solidFill>
          <a:latin typeface="Arial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5pPr>
      <a:lvl6pPr marL="25146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6pPr>
      <a:lvl7pPr marL="29718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7pPr>
      <a:lvl8pPr marL="34290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8pPr>
      <a:lvl9pPr marL="3886200" indent="-228600" algn="l" defTabSz="762000" rtl="0" eaLnBrk="1" fontAlgn="base" hangingPunct="1">
        <a:spcBef>
          <a:spcPct val="20000"/>
        </a:spcBef>
        <a:spcAft>
          <a:spcPct val="0"/>
        </a:spcAft>
        <a:buClr>
          <a:srgbClr val="FAFD00"/>
        </a:buClr>
        <a:buSzPct val="160000"/>
        <a:buChar char="•"/>
        <a:defRPr sz="3200" b="1">
          <a:solidFill>
            <a:srgbClr val="FFFF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31632" y="1124744"/>
            <a:ext cx="6480736" cy="4608512"/>
            <a:chOff x="1406024" y="908720"/>
            <a:chExt cx="6480736" cy="4608512"/>
          </a:xfrm>
        </p:grpSpPr>
        <p:grpSp>
          <p:nvGrpSpPr>
            <p:cNvPr id="3" name="Group 2"/>
            <p:cNvGrpSpPr>
              <a:grpSpLocks/>
            </p:cNvGrpSpPr>
            <p:nvPr/>
          </p:nvGrpSpPr>
          <p:grpSpPr bwMode="auto">
            <a:xfrm>
              <a:off x="1406039" y="908720"/>
              <a:ext cx="6480721" cy="4608512"/>
              <a:chOff x="110717591" y="105570213"/>
              <a:chExt cx="6671603" cy="3181406"/>
            </a:xfrm>
          </p:grpSpPr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113981703" y="107141609"/>
                <a:ext cx="3407485" cy="161001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600" b="0" i="0" u="none" strike="noStrike" cap="none" normalizeH="0" baseline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CANCER CHAPTER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6" name="Rectangle 5"/>
              <p:cNvSpPr>
                <a:spLocks noChangeArrowheads="1"/>
              </p:cNvSpPr>
              <p:nvPr/>
            </p:nvSpPr>
            <p:spPr bwMode="auto">
              <a:xfrm>
                <a:off x="111395212" y="106001459"/>
                <a:ext cx="2584961" cy="1140150"/>
              </a:xfrm>
              <a:prstGeom prst="rect">
                <a:avLst/>
              </a:prstGeom>
              <a:solidFill>
                <a:srgbClr val="004DC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ctr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CHAPTER </a:t>
                </a:r>
                <a:r>
                  <a:rPr kumimoji="0" lang="en-AU" sz="1800" b="0" i="0" u="none" strike="noStrike" cap="none" normalizeH="0" baseline="0" dirty="0" smtClean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 Black" pitchFamily="34" charset="0"/>
                    <a:cs typeface="Arial" pitchFamily="34" charset="0"/>
                  </a:rPr>
                  <a:t>10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" name="Rectangle 6"/>
              <p:cNvSpPr>
                <a:spLocks noChangeArrowheads="1"/>
              </p:cNvSpPr>
              <p:nvPr/>
            </p:nvSpPr>
            <p:spPr bwMode="auto">
              <a:xfrm>
                <a:off x="113980174" y="106488295"/>
                <a:ext cx="1368350" cy="653314"/>
              </a:xfrm>
              <a:prstGeom prst="rect">
                <a:avLst/>
              </a:prstGeom>
              <a:solidFill>
                <a:srgbClr val="CCE1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112611824" y="107141609"/>
                <a:ext cx="1368350" cy="653314"/>
              </a:xfrm>
              <a:prstGeom prst="rect">
                <a:avLst/>
              </a:prstGeom>
              <a:solidFill>
                <a:srgbClr val="F6EE7B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0" algn="in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9" name="Line 7"/>
              <p:cNvSpPr>
                <a:spLocks noChangeShapeType="1"/>
              </p:cNvSpPr>
              <p:nvPr/>
            </p:nvSpPr>
            <p:spPr bwMode="auto">
              <a:xfrm>
                <a:off x="110717591" y="107141609"/>
                <a:ext cx="6671603" cy="3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  <p:sp>
            <p:nvSpPr>
              <p:cNvPr id="10" name="Line 8"/>
              <p:cNvSpPr>
                <a:spLocks noChangeShapeType="1"/>
              </p:cNvSpPr>
              <p:nvPr/>
            </p:nvSpPr>
            <p:spPr bwMode="auto">
              <a:xfrm>
                <a:off x="113981703" y="105570213"/>
                <a:ext cx="6" cy="3181406"/>
              </a:xfrm>
              <a:prstGeom prst="line">
                <a:avLst/>
              </a:prstGeom>
              <a:noFill/>
              <a:ln w="25400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CCCCCC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AU"/>
                </a:defPPr>
                <a:lvl1pPr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eaLnBrk="0" fontAlgn="base" hangingPunct="0">
                  <a:lnSpc>
                    <a:spcPct val="85000"/>
                  </a:lnSpc>
                  <a:spcBef>
                    <a:spcPct val="30000"/>
                  </a:spcBef>
                  <a:spcAft>
                    <a:spcPct val="0"/>
                  </a:spcAft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700"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endParaRPr lang="en-AU"/>
              </a:p>
            </p:txBody>
          </p:sp>
        </p:grp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024" y="4316474"/>
              <a:ext cx="1408700" cy="12007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83857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rol 3"/>
          <p:cNvSpPr>
            <a:spLocks noChangeArrowheads="1" noChangeShapeType="1"/>
          </p:cNvSpPr>
          <p:nvPr/>
        </p:nvSpPr>
        <p:spPr bwMode="auto">
          <a:xfrm>
            <a:off x="-433388" y="5246688"/>
            <a:ext cx="4883151" cy="3414712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655638" y="5540375"/>
            <a:ext cx="5302251" cy="44767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699585"/>
              </p:ext>
            </p:extLst>
          </p:nvPr>
        </p:nvGraphicFramePr>
        <p:xfrm>
          <a:off x="2483770" y="332656"/>
          <a:ext cx="4608510" cy="6223293"/>
        </p:xfrm>
        <a:graphic>
          <a:graphicData uri="http://schemas.openxmlformats.org/drawingml/2006/table">
            <a:tbl>
              <a:tblPr/>
              <a:tblGrid>
                <a:gridCol w="2386664"/>
                <a:gridCol w="512635"/>
                <a:gridCol w="569907"/>
                <a:gridCol w="569397"/>
                <a:gridCol w="569907"/>
              </a:tblGrid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Characteristic</a:t>
                      </a:r>
                      <a:endParaRPr lang="en-AU" sz="900" b="1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Myeloma</a:t>
                      </a:r>
                      <a:endParaRPr lang="en-AU" sz="900" b="1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Non-Myeloma</a:t>
                      </a:r>
                      <a:endParaRPr lang="en-AU" sz="900" b="1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%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(%)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53,371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Country of residence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Australia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44,256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New Zealand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9,115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Myeloma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Potentially Myeloma related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Glomerulonephritis/IgA nephropathy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15,906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12,728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24,129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 at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&lt;55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24,784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11,862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298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10,993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75+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5,732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Sex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Female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22,482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Male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507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30,889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 of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&lt;1990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12,956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6,491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9,051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11,211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13,662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 Dialysis modality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Haemodialysis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668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36,539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16,832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Racial background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Non-white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11,792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White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760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41,579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malignancy prior to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None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743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49,682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Pre-dialysis malignancy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3,689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malignancy subsequent to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786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48,766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Post-dialysis malignancy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4,605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Smoking history at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 or unknown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344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31,667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 or former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463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57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21,704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Mellitus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36,828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Yes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8,188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Unknown *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8,355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Status during follow-up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Alive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117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21,149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453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Died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690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32,222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5355" marR="3535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9577388" y="3927475"/>
            <a:ext cx="4475162" cy="79819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611560" y="548680"/>
            <a:ext cx="179070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05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Table 1</a:t>
            </a:r>
            <a:r>
              <a:rPr kumimoji="0" lang="en-AU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: Characteristics of people with and without myeloma treated by dialysis between 1963-2009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358775" y="8875713"/>
            <a:ext cx="4089400" cy="34575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712075" y="2876550"/>
            <a:ext cx="5354638" cy="61563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71600" y="648072"/>
            <a:ext cx="7164288" cy="5733256"/>
            <a:chOff x="103749236" y="106429860"/>
            <a:chExt cx="5118879" cy="4019674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" r="11"/>
            <a:stretch>
              <a:fillRect/>
            </a:stretch>
          </p:blipFill>
          <p:spPr bwMode="auto">
            <a:xfrm>
              <a:off x="103751685" y="106706266"/>
              <a:ext cx="5114983" cy="3743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6" name="Text Box 4"/>
            <p:cNvSpPr txBox="1">
              <a:spLocks noChangeArrowheads="1"/>
            </p:cNvSpPr>
            <p:nvPr/>
          </p:nvSpPr>
          <p:spPr bwMode="auto">
            <a:xfrm>
              <a:off x="103749236" y="106429860"/>
              <a:ext cx="5118879" cy="2701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Figure 1: </a:t>
              </a: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rPr>
                <a:t>Plot of myeloma diagnosis relative to timing of ESKD and dialysis commencement 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893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99592" y="548680"/>
            <a:ext cx="7380312" cy="5688632"/>
            <a:chOff x="104051878" y="108186316"/>
            <a:chExt cx="5117440" cy="3992669"/>
          </a:xfrm>
        </p:grpSpPr>
        <p:pic>
          <p:nvPicPr>
            <p:cNvPr id="4099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" r="11"/>
            <a:stretch>
              <a:fillRect/>
            </a:stretch>
          </p:blipFill>
          <p:spPr bwMode="auto">
            <a:xfrm>
              <a:off x="104053619" y="108435717"/>
              <a:ext cx="5114983" cy="3743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104051878" y="108186316"/>
              <a:ext cx="5117440" cy="2560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Figure 2a</a:t>
              </a: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: Unadjusted survival on dialysis for myeloma versus non myeloma patients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1061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-146050" y="5715000"/>
            <a:ext cx="2601913" cy="38227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99592" y="620688"/>
            <a:ext cx="7344816" cy="5616624"/>
            <a:chOff x="111483418" y="106694514"/>
            <a:chExt cx="5119506" cy="4033175"/>
          </a:xfrm>
        </p:grpSpPr>
        <p:pic>
          <p:nvPicPr>
            <p:cNvPr id="5123" name="Picture 3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" r="11"/>
            <a:stretch>
              <a:fillRect/>
            </a:stretch>
          </p:blipFill>
          <p:spPr bwMode="auto">
            <a:xfrm>
              <a:off x="111483418" y="106984421"/>
              <a:ext cx="5114983" cy="37432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</p:pic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111487999" y="106694514"/>
              <a:ext cx="5114925" cy="285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CCCCCC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AU" sz="9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Figure 2b </a:t>
              </a:r>
              <a:r>
                <a:rPr kumimoji="0" lang="en-AU" sz="9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</a:rPr>
                <a:t>Unadjusted survival on dialysis, stratified by primary renal disease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4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2227263" y="5567363"/>
            <a:ext cx="3890962" cy="4930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665831"/>
              </p:ext>
            </p:extLst>
          </p:nvPr>
        </p:nvGraphicFramePr>
        <p:xfrm>
          <a:off x="971601" y="1340768"/>
          <a:ext cx="7200800" cy="2991867"/>
        </p:xfrm>
        <a:graphic>
          <a:graphicData uri="http://schemas.openxmlformats.org/drawingml/2006/table">
            <a:tbl>
              <a:tblPr/>
              <a:tblGrid>
                <a:gridCol w="1070938"/>
                <a:gridCol w="1459336"/>
                <a:gridCol w="1459336"/>
                <a:gridCol w="1605595"/>
                <a:gridCol w="1605595"/>
              </a:tblGrid>
              <a:tr h="370139">
                <a:tc rowSpan="2"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 of dialysis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Myeloma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Non-myeloma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</a:tr>
              <a:tr h="479308">
                <a:tc v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Median (IQR)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Median age (IQR)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4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&lt;1990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80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61.5 (55.2 - 66.1)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12,956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47.0 (33.7 - 57)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284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64.6 (56.7 - 70.1)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6,491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55.4 (41.4 - 65.2)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4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97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65.8 (57.9 - 72.2)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9,051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58.6 (45.2 - 68.7)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284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256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68.4 (59.4 - 74.9)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11,211</a:t>
                      </a:r>
                      <a:endParaRPr lang="en-AU" sz="14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61.4 (48.6 - 71.7)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48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304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68.9 (61.7 - 74.6)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13,662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AU" sz="105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62.5 (50.4 - 72.9)</a:t>
                      </a:r>
                      <a:endParaRPr lang="en-AU" sz="14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7470775" y="11001375"/>
            <a:ext cx="4706938" cy="15970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971600" y="1058193"/>
            <a:ext cx="7200800" cy="28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1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Table 2</a:t>
            </a:r>
            <a:r>
              <a:rPr kumimoji="0" lang="en-AU" sz="11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: Average age of people starting dialysis through time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381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-506413" y="8047038"/>
            <a:ext cx="5102226" cy="403542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095606"/>
              </p:ext>
            </p:extLst>
          </p:nvPr>
        </p:nvGraphicFramePr>
        <p:xfrm>
          <a:off x="971600" y="1052736"/>
          <a:ext cx="7200800" cy="3940003"/>
        </p:xfrm>
        <a:graphic>
          <a:graphicData uri="http://schemas.openxmlformats.org/drawingml/2006/table">
            <a:tbl>
              <a:tblPr/>
              <a:tblGrid>
                <a:gridCol w="2104890"/>
                <a:gridCol w="2446385"/>
                <a:gridCol w="2649525"/>
              </a:tblGrid>
              <a:tr h="86793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Cause of death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Myeloma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deaths 609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 myeloma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deaths 32, 223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4388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 (%)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 (%)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8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Cardiovascular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102 (14.8)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12, 842 (39.9)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388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Vascular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23 (3.3)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3, 478 (10.8)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8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Infection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70 (10.1)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4, 785 (14.9)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388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Cancer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383 (55.5)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 739 (8.5)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8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Social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99 (14.4)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5, 934 (18.4)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43886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13 (1.9)</a:t>
                      </a:r>
                      <a:endParaRPr lang="en-AU" sz="16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lnSpc>
                          <a:spcPct val="114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AU" sz="11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2, 445 (7.6)</a:t>
                      </a:r>
                      <a:endParaRPr lang="en-AU" sz="16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Control 1"/>
          <p:cNvSpPr>
            <a:spLocks noChangeArrowheads="1" noChangeShapeType="1"/>
          </p:cNvSpPr>
          <p:nvPr/>
        </p:nvSpPr>
        <p:spPr bwMode="auto">
          <a:xfrm>
            <a:off x="800100" y="5822950"/>
            <a:ext cx="3668713" cy="2052638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971600" y="741586"/>
            <a:ext cx="7200800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105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Table 3:</a:t>
            </a:r>
            <a:r>
              <a:rPr kumimoji="0" lang="en-AU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 Cause of death for people on dialysis with and without myeloma in Australia and New Zealand 1963-2009 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*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7421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7937500" y="6407150"/>
            <a:ext cx="4981575" cy="57689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5" r="3235"/>
          <a:stretch>
            <a:fillRect/>
          </a:stretch>
        </p:blipFill>
        <p:spPr bwMode="auto">
          <a:xfrm>
            <a:off x="1421954" y="620688"/>
            <a:ext cx="6678438" cy="5225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07504" y="699914"/>
            <a:ext cx="1314450" cy="150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Figure 3: 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Unadjusted</a:t>
            </a:r>
            <a:r>
              <a:rPr kumimoji="0" lang="en-AU" sz="9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 </a:t>
            </a:r>
            <a:r>
              <a:rPr kumimoji="0" lang="en-AU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survival on dialysis for people with (MM) and without myeloma (non-MM), by age at starting dialysis and stratified by era of treatment *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82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rol 1"/>
          <p:cNvSpPr>
            <a:spLocks noChangeArrowheads="1" noChangeShapeType="1"/>
          </p:cNvSpPr>
          <p:nvPr/>
        </p:nvSpPr>
        <p:spPr bwMode="auto">
          <a:xfrm>
            <a:off x="276225" y="3430588"/>
            <a:ext cx="5114925" cy="617855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5" name="Control 1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7" name="Control 2"/>
          <p:cNvSpPr>
            <a:spLocks noChangeArrowheads="1" noChangeShapeType="1"/>
          </p:cNvSpPr>
          <p:nvPr/>
        </p:nvSpPr>
        <p:spPr bwMode="auto">
          <a:xfrm>
            <a:off x="-1711325" y="8996363"/>
            <a:ext cx="6137275" cy="3378200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Control 3"/>
          <p:cNvSpPr>
            <a:spLocks noChangeArrowheads="1" noChangeShapeType="1"/>
          </p:cNvSpPr>
          <p:nvPr/>
        </p:nvSpPr>
        <p:spPr bwMode="auto">
          <a:xfrm>
            <a:off x="-1711325" y="9001125"/>
            <a:ext cx="6137275" cy="3363913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577759"/>
              </p:ext>
            </p:extLst>
          </p:nvPr>
        </p:nvGraphicFramePr>
        <p:xfrm>
          <a:off x="2550326" y="188640"/>
          <a:ext cx="5622073" cy="6405671"/>
        </p:xfrm>
        <a:graphic>
          <a:graphicData uri="http://schemas.openxmlformats.org/drawingml/2006/table">
            <a:tbl>
              <a:tblPr/>
              <a:tblGrid>
                <a:gridCol w="2140659"/>
                <a:gridCol w="1066283"/>
                <a:gridCol w="733415"/>
                <a:gridCol w="968788"/>
                <a:gridCol w="712928"/>
              </a:tblGrid>
              <a:tr h="12955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90295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Univariate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Multivariate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i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990295" algn="l"/>
                        </a:tabLs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Characteristic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Hazard ratio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(95% CI)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 for difference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Hazard  ratio (95% CI)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b="1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 for difference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7921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Primary renal disease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47921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Myeloma 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0.0002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0.0004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Potentially Myeloma related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 (0.5-0.9)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0.6 (0.5-0.9)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Glomerulonephritis/IgA nephropathy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 (0.5-1.0)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 (0.5-1.1)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7921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 (0.5-1.1)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 (0.5-0.8)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47921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0.6 (0.5-0.8)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0.6 (0.4-0.8)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94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Age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&lt;55(referent)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&lt;0.0001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&lt;0.0001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66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55-64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 (0.7-1.1)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 (0.7-1.2)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65-74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 (1.1-1.7)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1.6 (1.3-2.1)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75+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 (1.0-1.7)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1.7 (1.3-2.3)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Sex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Female 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0.73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136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Male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 (0.9-1.2)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8034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Era of dialysis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&lt;1990 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0.51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1990-1994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 (0.8-1.5)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1995-1999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 (0.6-1.1)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2000-2004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 (0.8-1.3)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566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2005-2009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 (0.7-1.2)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Timing of myeloma diagnosis relative to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&gt; 5 years before ESKD 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0.15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1-5 years before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 (0.8-1.4)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1-11 months before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 (1.0-1.7)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2598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 ESKD (within 1 month before or after ESKD)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1.3 (1.0-1.7)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1-12 months after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1.1 (0.8-1.6)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First Dialysis modality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Haemodialysis (referent)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0.06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0.006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Peritoneal dialysis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0.8 (0.7-1.0)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0.7 (0.6-0.9)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05628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Racial background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566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Non-white 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0.59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White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 (0.7-1.3)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Other malignancy prior to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None 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0.52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Pre-dialysis malignancy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 (0.7-1.2)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566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Smoking history at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Never 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0.94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Current or former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0.9 (0.9-1.2)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  <a:tr h="129557">
                <a:tc>
                  <a:txBody>
                    <a:bodyPr/>
                    <a:lstStyle/>
                    <a:p>
                      <a:pPr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 at ESKD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20000"/>
                        <a:lumOff val="80000"/>
                      </a:schemeClr>
                    </a:solidFill>
                  </a:tcPr>
                </a:tc>
              </a:tr>
              <a:tr h="168399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No diabetes (referent)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0.002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1.0</a:t>
                      </a:r>
                      <a:endParaRPr lang="en-AU" sz="900" kern="140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&lt;0.001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9566">
                <a:tc>
                  <a:txBody>
                    <a:bodyPr/>
                    <a:lstStyle/>
                    <a:p>
                      <a:pPr marL="457200" marR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Diabetes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1.4 (1.1-1.7)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1.5 (1.2-1.8)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7432" algn="l"/>
                          <a:tab pos="914400" algn="l"/>
                          <a:tab pos="941832" algn="l"/>
                          <a:tab pos="1828800" algn="l"/>
                          <a:tab pos="1856232" algn="l"/>
                          <a:tab pos="2743200" algn="l"/>
                          <a:tab pos="2770632" algn="l"/>
                          <a:tab pos="3657600" algn="l"/>
                          <a:tab pos="3685032" algn="l"/>
                          <a:tab pos="4572000" algn="l"/>
                        </a:tabLst>
                      </a:pPr>
                      <a:r>
                        <a:rPr lang="en-AU" sz="800" kern="1400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  <a:endParaRPr lang="en-AU" sz="900" kern="1400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34817" marR="348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Control 1"/>
          <p:cNvSpPr>
            <a:spLocks noChangeArrowheads="1" noChangeShapeType="1"/>
          </p:cNvSpPr>
          <p:nvPr/>
        </p:nvSpPr>
        <p:spPr bwMode="auto">
          <a:xfrm>
            <a:off x="8904288" y="4056063"/>
            <a:ext cx="5259387" cy="8105775"/>
          </a:xfrm>
          <a:prstGeom prst="rect">
            <a:avLst/>
          </a:prstGeom>
          <a:noFill/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in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115616" y="332656"/>
            <a:ext cx="1363662" cy="1412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AU" sz="105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Table 4: </a:t>
            </a:r>
            <a:r>
              <a:rPr kumimoji="0" lang="en-AU" sz="105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rPr>
              <a:t>Risk of death for people with myeloma treated with dialysis in Australia and New Zealand 1963-2009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60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01 pp">
  <a:themeElements>
    <a:clrScheme name="">
      <a:dk1>
        <a:srgbClr val="000000"/>
      </a:dk1>
      <a:lt1>
        <a:srgbClr val="3365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B8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Registr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7938" cap="flat" cmpd="sng" algn="ctr">
          <a:solidFill>
            <a:srgbClr val="FFFF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85000"/>
          </a:lnSpc>
          <a:spcBef>
            <a:spcPct val="30000"/>
          </a:spcBef>
          <a:spcAft>
            <a:spcPct val="0"/>
          </a:spcAft>
          <a:buClrTx/>
          <a:buSzTx/>
          <a:buFontTx/>
          <a:buNone/>
          <a:tabLst/>
          <a:defRPr kumimoji="0" lang="en-US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egistr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gistr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gistr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C01 pp</Template>
  <TotalTime>64</TotalTime>
  <Pages>1</Pages>
  <Words>848</Words>
  <Application>Microsoft Office PowerPoint</Application>
  <PresentationFormat>On-screen Show (4:3)</PresentationFormat>
  <Paragraphs>522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C01 pp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Anzdata Registry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Alan Hurst</dc:creator>
  <cp:keywords/>
  <dc:description/>
  <cp:lastModifiedBy>ANZDATA </cp:lastModifiedBy>
  <cp:revision>35</cp:revision>
  <cp:lastPrinted>2012-04-30T00:52:03Z</cp:lastPrinted>
  <dcterms:created xsi:type="dcterms:W3CDTF">2012-04-30T00:29:48Z</dcterms:created>
  <dcterms:modified xsi:type="dcterms:W3CDTF">2012-06-05T05:58:52Z</dcterms:modified>
</cp:coreProperties>
</file>