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9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4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Chapter 10: Cancer Report </a:t>
            </a:r>
            <a:r>
              <a:rPr lang="en-AU" sz="2800"/>
              <a:t>on Melanoma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55613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361" y="268378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361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52</TotalTime>
  <Words>5</Words>
  <Application>Microsoft Office PowerPoint</Application>
  <PresentationFormat>On-screen Show (16:9)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ANZDATA Registry  39th Annual Report Chapter 10: Cancer Report on Melanoma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Lisa Smith</cp:lastModifiedBy>
  <cp:revision>13</cp:revision>
  <dcterms:created xsi:type="dcterms:W3CDTF">2016-12-23T03:25:12Z</dcterms:created>
  <dcterms:modified xsi:type="dcterms:W3CDTF">2017-01-30T23:39:59Z</dcterms:modified>
  <cp:contentStatus/>
</cp:coreProperties>
</file>