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91" r:id="rId3"/>
    <p:sldId id="283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4" r:id="rId28"/>
    <p:sldId id="281" r:id="rId29"/>
    <p:sldId id="282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77" y="1275426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End Stage Kidney Disease in Aboriginal and Torres Strait Islander Australians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44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31-Dec-2020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10 -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566" y="352849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3884612" y="864871"/>
            <a:ext cx="7413965" cy="489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 	Percentage of New Patients Commencing on Haemodialysis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 	Unadjusted Incident KRT Rate - Australia</a:t>
            </a:r>
          </a:p>
          <a:p>
            <a:pPr indent="-457200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10.3 	Relative Incidence Rate of Treated Kidney Failure for Indigenous Patients 			by Gender (Comparison to Non-Indigenous Australians) - 2016-2020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10.4 	Age-specific Incidence Rates of Treated Kidney Failure - Among 				Indigenous Australians, by State and Age at KRT start 2016-2020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10.5.1 	Age-specific Incidence Rates of Treated Kidney Failure - Non-Indigenous, 			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10.5.2 	Age-specific Incidence Rates of Treated Kidney Failure - Indigenous, 				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10.6.1 	Prevalent Patients by Modality - Australia - Indigenous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10.6.2 	Prevalent Patients by Modality - Australia - Non-Indigenous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10.7 	Prevalent Haemodialysis at Home* (% of all HD) by Ethnicity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10.8 	Donor Type by Ethnicity - Australia 2011-2020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10.9 	Donor Type by Ethnicity and Year - Australia</a:t>
            </a:r>
          </a:p>
        </p:txBody>
      </p:sp>
    </p:spTree>
    <p:extLst>
      <p:ext uri="{BB962C8B-B14F-4D97-AF65-F5344CB8AC3E}">
        <p14:creationId xmlns:p14="http://schemas.microsoft.com/office/powerpoint/2010/main" val="136106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9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0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566" y="352849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  <a:p>
            <a:r>
              <a:rPr lang="en-AU" sz="28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3884612" y="864871"/>
            <a:ext cx="7413965" cy="489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10.10 	Percentage of Patients Starting KRT with Pre-emptive Kidney Transplant - 			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10.11 	Patient Survival, Recipients of Primary DD Transplants - Australia 2011 -			2020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10.12 	Graft Survival, Recipients of Primary DD Transplants - Australia 2011-2020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10.13 	Transplant Outcomes - Primary Deceased Donor Kidney-only Transplants 			Australia 2011-2020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10.14 	Dialysis Modality End 2020 - Australia, by Ethnicity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10.15 	Incident Dialysis Patient Survival 2011-2020 -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10.16 	eGFR at Dialysis Initiation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10.17 	Incidence of New Indigenous Australian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10.18 	Incidence of New Transplants Indigenous Australian Patients - By referring 			state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10.19 	Median Time to Primary Transplant Indigenous Australian Patients - By 			referring state, Transplants during 2013-2016 vs 2017-2020</a:t>
            </a:r>
          </a:p>
        </p:txBody>
      </p:sp>
    </p:spTree>
    <p:extLst>
      <p:ext uri="{BB962C8B-B14F-4D97-AF65-F5344CB8AC3E}">
        <p14:creationId xmlns:p14="http://schemas.microsoft.com/office/powerpoint/2010/main" val="262182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974" y="896085"/>
            <a:ext cx="10402991" cy="50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10" y="549155"/>
            <a:ext cx="7689180" cy="57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58" y="758537"/>
            <a:ext cx="10986284" cy="53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0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566" y="352849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  <a:p>
            <a:r>
              <a:rPr lang="en-AU" sz="28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3867268" y="1281724"/>
            <a:ext cx="7204386" cy="393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10.20 	Prevalent Indigenous Australian Haemodialysis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10.21 	Prevalent Indigenous Australian Peritoneal Dialysis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10.22 	Prevalent Indigenous Australian Transplant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10.23 	Deaths of Indigenous Australian KRT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10.24 	Incident Indigenous Australian Kidney Replacement Therapy Patients 				2016-2020 - By Postcode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10.25 	Percentage of Prevalent Kidney Replacement Therapy Patients 					Identifying as Indigenous Australian - 2020 By State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10.26 	Prevalent Indigenous Australian Dialysis Patients 2020 - By Statistical 			Area Level 3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10.27 	Cause of Death by Modality and Ethnicity, Australia - Deaths Occurring 			During 2020</a:t>
            </a:r>
          </a:p>
        </p:txBody>
      </p:sp>
    </p:spTree>
    <p:extLst>
      <p:ext uri="{BB962C8B-B14F-4D97-AF65-F5344CB8AC3E}">
        <p14:creationId xmlns:p14="http://schemas.microsoft.com/office/powerpoint/2010/main" val="404622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8" y="550250"/>
            <a:ext cx="7911761" cy="57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50251"/>
            <a:ext cx="7911759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467</Words>
  <Application>Microsoft Office PowerPoint</Application>
  <PresentationFormat>Widescreen</PresentationFormat>
  <Paragraphs>37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Facet</vt:lpstr>
      <vt:lpstr>End Stage Kidney Disease in Aboriginal and Torres Strait Islander Australians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Rgeostry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Stage Kidney Disease in Aboriginal and Torres Strait Islander Australians</dc:title>
  <dc:subject>Aboriginal and Torres Strait Islander</dc:subject>
  <dc:creator>Kylie Hurst;ANZDATA Registry</dc:creator>
  <cp:keywords>#ANZDATA</cp:keywords>
  <dc:description>Chapter 10</dc:description>
  <cp:lastModifiedBy>Kylie Hurst</cp:lastModifiedBy>
  <cp:revision>14</cp:revision>
  <dcterms:created xsi:type="dcterms:W3CDTF">2020-03-04T00:25:18Z</dcterms:created>
  <dcterms:modified xsi:type="dcterms:W3CDTF">2022-02-24T00:31:05Z</dcterms:modified>
  <cp:category>Annual Report Figures Chapter 10</cp:category>
  <cp:contentStatus>Final</cp:contentStatus>
</cp:coreProperties>
</file>