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1" r:id="rId17"/>
    <p:sldId id="286" r:id="rId18"/>
    <p:sldId id="285" r:id="rId19"/>
    <p:sldId id="284" r:id="rId20"/>
    <p:sldId id="283" r:id="rId21"/>
    <p:sldId id="282" r:id="rId22"/>
    <p:sldId id="281" r:id="rId23"/>
    <p:sldId id="280" r:id="rId24"/>
    <p:sldId id="279" r:id="rId25"/>
    <p:sldId id="272" r:id="rId26"/>
    <p:sldId id="278" r:id="rId27"/>
    <p:sldId id="277" r:id="rId28"/>
    <p:sldId id="276" r:id="rId29"/>
    <p:sldId id="275" r:id="rId30"/>
    <p:sldId id="274" r:id="rId31"/>
    <p:sldId id="273" r:id="rId32"/>
    <p:sldId id="287" r:id="rId3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84" y="77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7/9/2018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9567" y="1167591"/>
            <a:ext cx="6015935" cy="2470512"/>
          </a:xfrm>
        </p:spPr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40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br>
              <a:rPr lang="en-AU" sz="4400" dirty="0"/>
            </a:br>
            <a:r>
              <a:rPr lang="en-AU" sz="2800" dirty="0"/>
              <a:t>Chapter11:</a:t>
            </a:r>
            <a:br>
              <a:rPr lang="en-AU" sz="2800" dirty="0"/>
            </a:br>
            <a:r>
              <a:rPr lang="en-AU" sz="2800" dirty="0"/>
              <a:t>Paediatric Patients with End Stage Kidney Disease Requiring Renal Replacement Therapy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846055"/>
            <a:ext cx="5825202" cy="822674"/>
          </a:xfrm>
        </p:spPr>
        <p:txBody>
          <a:bodyPr/>
          <a:lstStyle/>
          <a:p>
            <a:r>
              <a:rPr lang="en-AU" dirty="0"/>
              <a:t>Data to 31-Dec-2016</a:t>
            </a: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111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30949325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01714" y="251358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3814810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111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2166436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111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125433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111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33440496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2650047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25417743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1039103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531753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2178736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619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41181282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154295354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39506629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39239747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6546945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29051194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4777759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27986603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31006189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4106716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746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3556905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6" cy="4031949"/>
          </a:xfrm>
        </p:spPr>
      </p:pic>
    </p:spTree>
    <p:extLst>
      <p:ext uri="{BB962C8B-B14F-4D97-AF65-F5344CB8AC3E}">
        <p14:creationId xmlns:p14="http://schemas.microsoft.com/office/powerpoint/2010/main" val="33496385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3" y="211165"/>
            <a:ext cx="5542935" cy="4031948"/>
          </a:xfrm>
        </p:spPr>
      </p:pic>
    </p:spTree>
    <p:extLst>
      <p:ext uri="{BB962C8B-B14F-4D97-AF65-F5344CB8AC3E}">
        <p14:creationId xmlns:p14="http://schemas.microsoft.com/office/powerpoint/2010/main" val="3711516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365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746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746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111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111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314249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2101" y="211164"/>
            <a:ext cx="5542939" cy="4031951"/>
          </a:xfrm>
        </p:spPr>
      </p:pic>
    </p:spTree>
    <p:extLst>
      <p:ext uri="{BB962C8B-B14F-4D97-AF65-F5344CB8AC3E}">
        <p14:creationId xmlns:p14="http://schemas.microsoft.com/office/powerpoint/2010/main" val="136827291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82</TotalTime>
  <Words>5</Words>
  <Application>Microsoft Office PowerPoint</Application>
  <PresentationFormat>On-screen Show (16:9)</PresentationFormat>
  <Paragraphs>2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Trebuchet MS</vt:lpstr>
      <vt:lpstr>Wingdings 3</vt:lpstr>
      <vt:lpstr>Facet</vt:lpstr>
      <vt:lpstr>ANZDATA Registry  40th Annual Report Chapter11: Paediatric Patients with End Stage Kidney Disease Requiring Renal Replacement Therapy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Kylie Hurst</cp:lastModifiedBy>
  <cp:revision>19</cp:revision>
  <dcterms:created xsi:type="dcterms:W3CDTF">2016-12-23T03:25:12Z</dcterms:created>
  <dcterms:modified xsi:type="dcterms:W3CDTF">2018-07-09T10:42:18Z</dcterms:modified>
  <cp:contentStatus/>
</cp:coreProperties>
</file>