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8" r:id="rId3"/>
    <p:sldId id="277" r:id="rId4"/>
    <p:sldId id="276" r:id="rId5"/>
    <p:sldId id="274" r:id="rId6"/>
    <p:sldId id="273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0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7EF"/>
    <a:srgbClr val="004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AB10B-F799-4AD6-A5F6-95239816AEE8}" type="datetimeFigureOut">
              <a:rPr lang="en-AU" smtClean="0"/>
              <a:t>8/01/2016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5EF9D-84B6-4F52-975A-8674F5789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57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5EF9D-84B6-4F52-975A-8674F57891D7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14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2423524" y="2275706"/>
            <a:ext cx="6502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End Stage Kidney Disease among Indigenous Peoples of Australia and New Zealand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81176"/>
            <a:ext cx="1329588" cy="11328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636024" y="-459432"/>
            <a:ext cx="3514725" cy="2204974"/>
            <a:chOff x="5636024" y="987642"/>
            <a:chExt cx="3514725" cy="2204974"/>
          </a:xfrm>
        </p:grpSpPr>
        <p:sp>
          <p:nvSpPr>
            <p:cNvPr id="8" name="Freeform 3"/>
            <p:cNvSpPr>
              <a:spLocks/>
            </p:cNvSpPr>
            <p:nvPr userDrawn="1"/>
          </p:nvSpPr>
          <p:spPr bwMode="auto">
            <a:xfrm>
              <a:off x="6051949" y="987642"/>
              <a:ext cx="3098800" cy="2033588"/>
            </a:xfrm>
            <a:custGeom>
              <a:avLst/>
              <a:gdLst>
                <a:gd name="T0" fmla="*/ 1452 w 1452"/>
                <a:gd name="T1" fmla="*/ 585 h 764"/>
                <a:gd name="T2" fmla="*/ 0 w 1452"/>
                <a:gd name="T3" fmla="*/ 764 h 764"/>
                <a:gd name="T4" fmla="*/ 1452 w 1452"/>
                <a:gd name="T5" fmla="*/ 50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2" h="764">
                  <a:moveTo>
                    <a:pt x="1452" y="585"/>
                  </a:moveTo>
                  <a:cubicBezTo>
                    <a:pt x="505" y="90"/>
                    <a:pt x="23" y="710"/>
                    <a:pt x="0" y="764"/>
                  </a:cubicBezTo>
                  <a:cubicBezTo>
                    <a:pt x="0" y="764"/>
                    <a:pt x="388" y="0"/>
                    <a:pt x="1452" y="502"/>
                  </a:cubicBezTo>
                </a:path>
              </a:pathLst>
            </a:custGeom>
            <a:solidFill>
              <a:srgbClr val="006699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4"/>
            <p:cNvSpPr>
              <a:spLocks/>
            </p:cNvSpPr>
            <p:nvPr userDrawn="1"/>
          </p:nvSpPr>
          <p:spPr bwMode="auto">
            <a:xfrm>
              <a:off x="5636024" y="1068541"/>
              <a:ext cx="3514725" cy="2124075"/>
            </a:xfrm>
            <a:custGeom>
              <a:avLst/>
              <a:gdLst>
                <a:gd name="T0" fmla="*/ 1647 w 1647"/>
                <a:gd name="T1" fmla="*/ 611 h 798"/>
                <a:gd name="T2" fmla="*/ 0 w 1647"/>
                <a:gd name="T3" fmla="*/ 798 h 798"/>
                <a:gd name="T4" fmla="*/ 1647 w 1647"/>
                <a:gd name="T5" fmla="*/ 52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" h="798">
                  <a:moveTo>
                    <a:pt x="1647" y="611"/>
                  </a:moveTo>
                  <a:cubicBezTo>
                    <a:pt x="635" y="94"/>
                    <a:pt x="24" y="741"/>
                    <a:pt x="0" y="798"/>
                  </a:cubicBezTo>
                  <a:cubicBezTo>
                    <a:pt x="0" y="798"/>
                    <a:pt x="511" y="0"/>
                    <a:pt x="1647" y="524"/>
                  </a:cubicBezTo>
                </a:path>
              </a:pathLst>
            </a:custGeom>
            <a:solidFill>
              <a:srgbClr val="DCEA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3198353"/>
            <a:ext cx="3938587" cy="2119191"/>
            <a:chOff x="0" y="3198353"/>
            <a:chExt cx="3938587" cy="2119191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 flipH="1" flipV="1">
              <a:off x="0" y="3207756"/>
              <a:ext cx="3938587" cy="2109788"/>
            </a:xfrm>
            <a:custGeom>
              <a:avLst/>
              <a:gdLst>
                <a:gd name="T0" fmla="*/ 7224 w 7224"/>
                <a:gd name="T1" fmla="*/ 966 h 3869"/>
                <a:gd name="T2" fmla="*/ 0 w 7224"/>
                <a:gd name="T3" fmla="*/ 0 h 3869"/>
                <a:gd name="T4" fmla="*/ 7224 w 7224"/>
                <a:gd name="T5" fmla="*/ 384 h 3869"/>
                <a:gd name="T6" fmla="*/ 7224 w 7224"/>
                <a:gd name="T7" fmla="*/ 966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4" h="3869">
                  <a:moveTo>
                    <a:pt x="7224" y="966"/>
                  </a:moveTo>
                  <a:cubicBezTo>
                    <a:pt x="1719" y="3869"/>
                    <a:pt x="0" y="0"/>
                    <a:pt x="0" y="0"/>
                  </a:cubicBezTo>
                  <a:cubicBezTo>
                    <a:pt x="0" y="0"/>
                    <a:pt x="1989" y="3340"/>
                    <a:pt x="7224" y="384"/>
                  </a:cubicBezTo>
                  <a:cubicBezTo>
                    <a:pt x="7221" y="630"/>
                    <a:pt x="7224" y="978"/>
                    <a:pt x="7224" y="966"/>
                  </a:cubicBezTo>
                  <a:close/>
                </a:path>
              </a:pathLst>
            </a:custGeom>
            <a:solidFill>
              <a:srgbClr val="CCE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3657" y="3198353"/>
              <a:ext cx="3533775" cy="2085975"/>
            </a:xfrm>
            <a:custGeom>
              <a:avLst/>
              <a:gdLst>
                <a:gd name="T0" fmla="*/ 0 w 1097"/>
                <a:gd name="T1" fmla="*/ 484 h 648"/>
                <a:gd name="T2" fmla="*/ 1097 w 1097"/>
                <a:gd name="T3" fmla="*/ 648 h 648"/>
                <a:gd name="T4" fmla="*/ 0 w 1097"/>
                <a:gd name="T5" fmla="*/ 386 h 648"/>
                <a:gd name="T6" fmla="*/ 0 w 1097"/>
                <a:gd name="T7" fmla="*/ 48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7" h="648">
                  <a:moveTo>
                    <a:pt x="0" y="484"/>
                  </a:moveTo>
                  <a:cubicBezTo>
                    <a:pt x="842" y="94"/>
                    <a:pt x="1076" y="603"/>
                    <a:pt x="1097" y="648"/>
                  </a:cubicBezTo>
                  <a:cubicBezTo>
                    <a:pt x="1097" y="648"/>
                    <a:pt x="946" y="0"/>
                    <a:pt x="0" y="386"/>
                  </a:cubicBezTo>
                  <a:lnTo>
                    <a:pt x="0" y="48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 flipH="1" flipV="1">
            <a:off x="-71438" y="3836260"/>
            <a:ext cx="3938588" cy="2109787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FFFF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71438" y="714528"/>
            <a:ext cx="457143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Chapter 12 - Figures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3657" y="4693142"/>
            <a:ext cx="3274268" cy="18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2015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ANZDATA Registry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38th Annual Report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Data to 31-Dec-2014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194590"/>
            <a:ext cx="1296144" cy="6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000" y="261288"/>
            <a:ext cx="7920000" cy="57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3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EA13-B3CD-4E3D-AC0C-5F07BED215E9}" type="datetimeFigureOut">
              <a:rPr lang="en-AU" smtClean="0"/>
              <a:t>8/01/2016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DDAE-9B10-4B92-9FAB-BA72AB9F32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6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D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D7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D7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D7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D7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0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97106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97184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361994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408093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10554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46999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427945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6944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84700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67285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3305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7334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57282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309577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48235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02679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4001814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191114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9010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402946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73984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254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68837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" y="909000"/>
            <a:ext cx="910953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55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193" y="732218"/>
            <a:ext cx="7199614" cy="53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42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3" y="747000"/>
            <a:ext cx="9132495" cy="53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12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1397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1022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56236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357965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22323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61288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2679710122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 - Copy</Template>
  <TotalTime>342</TotalTime>
  <Words>1</Words>
  <Application>Microsoft Office PowerPoint</Application>
  <PresentationFormat>On-screen Show (4:3)</PresentationFormat>
  <Paragraphs>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PPT-Template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Kylie Hurst</cp:lastModifiedBy>
  <cp:revision>28</cp:revision>
  <dcterms:created xsi:type="dcterms:W3CDTF">2015-09-24T03:25:54Z</dcterms:created>
  <dcterms:modified xsi:type="dcterms:W3CDTF">2016-01-08T05:01:30Z</dcterms:modified>
</cp:coreProperties>
</file>