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8" r:id="rId11"/>
    <p:sldId id="267" r:id="rId12"/>
    <p:sldId id="266" r:id="rId13"/>
    <p:sldId id="265" r:id="rId14"/>
    <p:sldId id="264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3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7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" y="4001247"/>
            <a:ext cx="1618192" cy="11422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3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7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1448992"/>
            <a:ext cx="6447501" cy="1946595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3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8" y="457201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1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2025651"/>
            <a:ext cx="6447501" cy="1369936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3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2" y="1620738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2" y="2052936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1" y="2052936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5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5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3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1"/>
            <a:ext cx="6447500" cy="4250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4" y="457201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4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1620443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4" y="4531023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3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4318000"/>
            <a:ext cx="1169458" cy="825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9567" y="755009"/>
            <a:ext cx="6015935" cy="2283119"/>
          </a:xfrm>
        </p:spPr>
        <p:txBody>
          <a:bodyPr/>
          <a:lstStyle/>
          <a:p>
            <a:r>
              <a:rPr lang="en-AU" sz="4400" dirty="0"/>
              <a:t>ANZDATA Registry </a:t>
            </a:r>
            <a:br>
              <a:rPr lang="en-AU" sz="4400" dirty="0"/>
            </a:br>
            <a:r>
              <a:rPr lang="en-AU" sz="4400" dirty="0"/>
              <a:t>39</a:t>
            </a:r>
            <a:r>
              <a:rPr lang="en-AU" sz="4400" baseline="30000" dirty="0"/>
              <a:t>th</a:t>
            </a:r>
            <a:r>
              <a:rPr lang="en-AU" sz="4400" dirty="0"/>
              <a:t> Annual Report</a:t>
            </a:r>
            <a:br>
              <a:rPr lang="en-AU" dirty="0"/>
            </a:br>
            <a:r>
              <a:rPr lang="en-AU" sz="2800" dirty="0"/>
              <a:t>Chapter 1: End Stage Kidney Disease</a:t>
            </a:r>
            <a:br>
              <a:rPr lang="en-AU" sz="2800"/>
            </a:br>
            <a:r>
              <a:rPr lang="en-AU" sz="2800"/>
              <a:t>Among </a:t>
            </a:r>
            <a:r>
              <a:rPr lang="en-AU" sz="2800" dirty="0"/>
              <a:t>Indigenous Peoples of</a:t>
            </a:r>
            <a:br>
              <a:rPr lang="en-AU" sz="2800" dirty="0"/>
            </a:br>
            <a:r>
              <a:rPr lang="en-AU" sz="2800" dirty="0"/>
              <a:t>Australia and New Zealand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Data to 31-Dec-2015</a:t>
            </a:r>
          </a:p>
        </p:txBody>
      </p:sp>
    </p:spTree>
    <p:extLst>
      <p:ext uri="{BB962C8B-B14F-4D97-AF65-F5344CB8AC3E}">
        <p14:creationId xmlns:p14="http://schemas.microsoft.com/office/powerpoint/2010/main" val="114027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4273496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417173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409800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333144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69030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71" y="229930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382118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0505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17401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3863527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296226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0" y="274641"/>
            <a:ext cx="5509903" cy="4032000"/>
          </a:xfrm>
        </p:spPr>
      </p:pic>
    </p:spTree>
    <p:extLst>
      <p:ext uri="{BB962C8B-B14F-4D97-AF65-F5344CB8AC3E}">
        <p14:creationId xmlns:p14="http://schemas.microsoft.com/office/powerpoint/2010/main" val="396571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508663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39272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130599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1868602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052759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3020919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4174622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1889896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668014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3376315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619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3713983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369792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3882070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42" y="211141"/>
            <a:ext cx="548026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43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79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79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79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79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7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9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7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9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7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9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365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887172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703742"/>
            <a:ext cx="5506928" cy="304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9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10" y="211141"/>
            <a:ext cx="5382124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9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5" y="546668"/>
            <a:ext cx="647981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9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746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62573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2" y="350593"/>
            <a:ext cx="5544000" cy="3880096"/>
          </a:xfrm>
        </p:spPr>
      </p:pic>
    </p:spTree>
    <p:extLst>
      <p:ext uri="{BB962C8B-B14F-4D97-AF65-F5344CB8AC3E}">
        <p14:creationId xmlns:p14="http://schemas.microsoft.com/office/powerpoint/2010/main" val="35569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29930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206457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314249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8" y="211141"/>
            <a:ext cx="5506928" cy="4032000"/>
          </a:xfrm>
        </p:spPr>
      </p:pic>
    </p:spTree>
    <p:extLst>
      <p:ext uri="{BB962C8B-B14F-4D97-AF65-F5344CB8AC3E}">
        <p14:creationId xmlns:p14="http://schemas.microsoft.com/office/powerpoint/2010/main" val="329030132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ANZDATA-template-2016</Template>
  <TotalTime>74</TotalTime>
  <Words>5</Words>
  <Application>Microsoft Office PowerPoint</Application>
  <PresentationFormat>On-screen Show (16:9)</PresentationFormat>
  <Paragraphs>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Trebuchet MS</vt:lpstr>
      <vt:lpstr>Wingdings 3</vt:lpstr>
      <vt:lpstr>Facet</vt:lpstr>
      <vt:lpstr>ANZDATA Registry  39th Annual Report Chapter 1: End Stage Kidney Disease Among Indigenous Peoples of Australia and New Zealand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ANZDATA Registry Brochure</dc:title>
  <dc:creator>Kylie Hurst</dc:creator>
  <cp:lastModifiedBy>Kylie Hurst</cp:lastModifiedBy>
  <cp:revision>18</cp:revision>
  <dcterms:created xsi:type="dcterms:W3CDTF">2016-12-23T03:25:12Z</dcterms:created>
  <dcterms:modified xsi:type="dcterms:W3CDTF">2017-09-13T00:47:15Z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