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83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4" r:id="rId27"/>
    <p:sldId id="281" r:id="rId28"/>
    <p:sldId id="282" r:id="rId29"/>
    <p:sldId id="285" r:id="rId30"/>
    <p:sldId id="286" r:id="rId31"/>
    <p:sldId id="287" r:id="rId32"/>
    <p:sldId id="288" r:id="rId33"/>
    <p:sldId id="289" r:id="rId34"/>
    <p:sldId id="290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2/12/2019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Paediatrics </a:t>
            </a:r>
            <a:br>
              <a:rPr lang="en-AU" sz="4600" dirty="0"/>
            </a:br>
            <a:r>
              <a:rPr lang="en-AU" sz="4600" dirty="0"/>
              <a:t>&amp; End Stage Kidney Disease  </a:t>
            </a:r>
            <a:br>
              <a:rPr lang="en-AU" sz="4600" dirty="0"/>
            </a:br>
            <a:r>
              <a:rPr lang="en-AU" sz="4600" dirty="0"/>
              <a:t>- Dialysis 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42</a:t>
            </a:r>
            <a:r>
              <a:rPr lang="en-AU" baseline="30000" dirty="0">
                <a:solidFill>
                  <a:schemeClr val="bg1"/>
                </a:solidFill>
              </a:rPr>
              <a:t>st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31-Dec-2018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12 -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571186" y="568922"/>
            <a:ext cx="6624721" cy="5720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12.1.1 	Incidence of RRT - Age 0-17 Years - Australia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12.1.2 	Incidence of RRT - Age 0-17 Years - New Zealand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12.2.1 	Prevalence of RRT - Age 0-17 Years - Australia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12.2.2 	Prevalence of RRT - Age 0-17 Years - New Zealand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12.3.1 	Paediatric Assessment by Age Group and Treatment Modality - Australia 2018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12.3.2 	Paediatric Assessment by Age Group and Treatment Modality - New Zealand 2018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12.4.1 	Body Mass Index of Prevalent Paediatric Patients by Treatment Modality - Australia 2018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12.4.2 	Body Mass Index of Prevalent Paediatric Patients by Treatment Modality - New Zealand 2018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12.5.1 	Haemoglobin, December 2014-2018 - Australia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12.5.2 	Haemoglobin, December 2014-2018 - New Zealand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12.6 	Use of Erythropoietic Agents - December 2014-2018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12.7.1 	Ferritin, December 2014-2018 - Australia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12.7.2 	Ferritin, December 2014-2018 - New Zealand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12.8.1 	Transferrin Saturation, December 2014-2018  - Australia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12.8.2 	Transferrin Saturation, December 2014-2018 - New Zealand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12.9.1 	Serum Calcium, December 2014-2018 - Australia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12.9.2 	Serum Calcium, December 2014-2018 - New Zealand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12.10.1 Serum Phosphate, December 2014-2018 - Australia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12.10.2 Serum Phosphate, December 2014-2018 -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1203" y="3589867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5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5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42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474114" y="1093261"/>
            <a:ext cx="6791690" cy="4899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12.11 	Mean Sessions per Week (95% CI) - Among Haemodialysis Patients December 2014-2018 justification(</a:t>
            </a:r>
            <a:r>
              <a:rPr lang="en-AU" sz="1400" dirty="0" err="1">
                <a:latin typeface="Arial" panose="020B0604020202020204" pitchFamily="34" charset="0"/>
                <a:cs typeface="Arial" panose="020B0604020202020204" pitchFamily="34" charset="0"/>
              </a:rPr>
              <a:t>center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12.12 	Mean Hours per Session (95% CI) - Among Haemodialysis Patients December 2014-2018 justification(</a:t>
            </a:r>
            <a:r>
              <a:rPr lang="en-AU" sz="1400" dirty="0" err="1">
                <a:latin typeface="Arial" panose="020B0604020202020204" pitchFamily="34" charset="0"/>
                <a:cs typeface="Arial" panose="020B0604020202020204" pitchFamily="34" charset="0"/>
              </a:rPr>
              <a:t>center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12.13 	Urea Reduction Ratio (HD Patients) - December 2014-2018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12.14 	</a:t>
            </a:r>
            <a:r>
              <a:rPr lang="en-AU" sz="1400" dirty="0" err="1">
                <a:latin typeface="Arial" panose="020B0604020202020204" pitchFamily="34" charset="0"/>
                <a:cs typeface="Arial" panose="020B0604020202020204" pitchFamily="34" charset="0"/>
              </a:rPr>
              <a:t>Kt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/V (PD Patients) - December 2014-2018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12.15.1 Incident Haemodialysis Access - Australia 2014-2018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12.15.2 Incident Haemodialysis Access - New Zealand 2014-2018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12.16.1 Prevalent Haemodialysis Access - Australia 2014-2018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12.16.2 Prevalent Haemodialysis Access - New Zealand 2014-2018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12.17.1 PD Technique Survival by Age Category - Australia 2012-2018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12.17.2 PD Technique Survival by Age Category - New Zealand 2012-2018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12.18 	First PD Treatment to First Peritonitis - by Age at First PD Australia and New Zealand 2014-2018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12.19 	Peritonitis rate - Australia and New Zealand 2011-2018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4800" dirty="0">
                <a:solidFill>
                  <a:schemeClr val="accent2"/>
                </a:solidFill>
              </a:rPr>
              <a:t>continued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5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588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5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680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5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224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5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6179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5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094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5" y="549155"/>
            <a:ext cx="7918151" cy="575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49156"/>
            <a:ext cx="7918148" cy="575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</TotalTime>
  <Words>411</Words>
  <Application>Microsoft Office PowerPoint</Application>
  <PresentationFormat>Widescreen</PresentationFormat>
  <Paragraphs>37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Trebuchet MS</vt:lpstr>
      <vt:lpstr>Wingdings 3</vt:lpstr>
      <vt:lpstr>Facet</vt:lpstr>
      <vt:lpstr>Paediatrics  &amp; End Stage Kidney Disease   - Dialysis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Paediatric Dialysis Chapter 10 ANZDATA Annual Report</dc:title>
  <dc:creator>ANZ DATA</dc:creator>
  <cp:keywords>#paediatric #dialysis  #ANZDATA</cp:keywords>
  <cp:lastModifiedBy>Kylie Hurst</cp:lastModifiedBy>
  <cp:revision>12</cp:revision>
  <dcterms:created xsi:type="dcterms:W3CDTF">2019-09-24T02:19:39Z</dcterms:created>
  <dcterms:modified xsi:type="dcterms:W3CDTF">2019-12-02T11:02:25Z</dcterms:modified>
  <cp:category>ANNUAL REPORT 42nd</cp:category>
  <cp:contentStatus/>
</cp:coreProperties>
</file>