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58" r:id="rId3"/>
    <p:sldId id="28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2" autoAdjust="0"/>
    <p:restoredTop sz="94660"/>
  </p:normalViewPr>
  <p:slideViewPr>
    <p:cSldViewPr snapToGrid="0">
      <p:cViewPr varScale="1">
        <p:scale>
          <a:sx n="98" d="100"/>
          <a:sy n="98" d="100"/>
        </p:scale>
        <p:origin x="96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16/02/2021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Paediatrics </a:t>
            </a:r>
            <a:br>
              <a:rPr lang="en-AU" sz="4600" dirty="0"/>
            </a:br>
            <a:r>
              <a:rPr lang="en-AU" sz="4600" dirty="0"/>
              <a:t>&amp; End Stage Kidney Disease  </a:t>
            </a:r>
            <a:br>
              <a:rPr lang="en-AU" sz="4600" dirty="0"/>
            </a:br>
            <a:endParaRPr lang="en-AU" sz="4600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43</a:t>
            </a:r>
            <a:r>
              <a:rPr lang="en-AU" baseline="30000" dirty="0">
                <a:solidFill>
                  <a:schemeClr val="bg1"/>
                </a:solidFill>
              </a:rPr>
              <a:t>rd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31-Dec-2019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12 -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590985" y="918772"/>
            <a:ext cx="6624721" cy="4983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12.1.1 	Incidence of RRT - Age 0-17 Years - Australia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12.1.2 	Incidence of RRT - Age 0-17 Years - New Zealand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12.2.1 	Prevalence of RRT - Age 0-17 Years - Australia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12.2.2 	Prevalence of RRT - Age 0-17 Years - New Zealand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12.3.1 	Paediatric Assessment by Age Group and Treatment Modality - Australia 2019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12.3.2 	Paediatric Assessment by Age Group and Treatment Modality - New Zealand 2019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12.4.1 	Body Mass Index of Prevalent Paediatric Patients by Treatment Modality - Australia 2019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12.4.2 	Body Mass Index of Prevalent Paediatric Patients by Treatment Modality - New Zealand 2019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12.5 	Donor Age by Donor Source 2008-2019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12.6 	Recipient Age by Donor Source 2008-2019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12.7 	Time to First Kidney Transplant 2008-2019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12.8 	Number of HLA Mismatches 2008-2019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12.9 	Calcineurin and mTOR Inhibitors at Induction – Transplant Cohorts 2008-2019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12.10 	Calcineurin and mTOR Inhibitors at One Year -  Transplant Cohorts 2008-2018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21203" y="3589867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</p:txBody>
      </p:sp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0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466831" y="1347336"/>
            <a:ext cx="6791690" cy="3943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12.11 	Calcineurin and mTOR Inhibitors at Five Years – Transplant Cohorts 2008-2014</a:t>
            </a:r>
          </a:p>
          <a:p>
            <a:pPr marL="1169988" indent="-1169988">
              <a:lnSpc>
                <a:spcPct val="114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12.12 	Calcineurin and mTOR Inhibitors at Ten Years – Transplant Cohorts 2008-2009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12.13 	Antimetabolites at Induction – Transplant Cohorts 2008-2019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12.14 	Antimetabolites at One Year – Transplant Cohorts 2008-2018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12.15 	Antimetabolites at Five Years – Transplant Cohorts 2008-2014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12.16	Antimetabolites at Ten Years – Transplant Cohorts 2008-2009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12.17	Steroid-Free Fraction – Transplant Cohorts 2008-2019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12.18 	Rejection &lt;6 Months Post-Transplant – Transplant Cohorts 2010-2018</a:t>
            </a:r>
          </a:p>
          <a:p>
            <a:pPr marL="1169988" indent="-1169988">
              <a:lnSpc>
                <a:spcPct val="150000"/>
              </a:lnSpc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12.19	Rejection 6-24 Months Post-Transplant – Transplant Cohorts 2010-2016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10566" y="3528495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933479" y="1093261"/>
            <a:ext cx="33885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</a:t>
            </a:r>
            <a:br>
              <a:rPr lang="en-AU" sz="4800" dirty="0">
                <a:solidFill>
                  <a:schemeClr val="accent2"/>
                </a:solidFill>
              </a:rPr>
            </a:br>
            <a:r>
              <a:rPr lang="en-AU" sz="4800" dirty="0">
                <a:solidFill>
                  <a:schemeClr val="accent2"/>
                </a:solidFill>
              </a:rPr>
              <a:t>of Figures</a:t>
            </a:r>
          </a:p>
          <a:p>
            <a:r>
              <a:rPr lang="en-AU" sz="4800" dirty="0">
                <a:solidFill>
                  <a:schemeClr val="accent2"/>
                </a:solidFill>
              </a:rPr>
              <a:t>continued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5" y="550250"/>
            <a:ext cx="7918151" cy="5757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6926" y="550251"/>
            <a:ext cx="7918148" cy="5757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115</TotalTime>
  <Words>307</Words>
  <Application>Microsoft Office PowerPoint</Application>
  <PresentationFormat>Widescreen</PresentationFormat>
  <Paragraphs>29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Trebuchet MS</vt:lpstr>
      <vt:lpstr>Wingdings 3</vt:lpstr>
      <vt:lpstr>Facet</vt:lpstr>
      <vt:lpstr>Paediatrics  &amp; End Stage Kidney Disease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Paediatric Dialysis Chapter 10 ANZDATA Annual Report</dc:title>
  <dc:creator>ANZ DATA</dc:creator>
  <cp:keywords>#paediatric #dialysis  #ANZDATA</cp:keywords>
  <cp:lastModifiedBy>Daniel Meseldzija</cp:lastModifiedBy>
  <cp:revision>18</cp:revision>
  <dcterms:created xsi:type="dcterms:W3CDTF">2019-09-24T02:19:39Z</dcterms:created>
  <dcterms:modified xsi:type="dcterms:W3CDTF">2021-02-16T01:15:35Z</dcterms:modified>
  <cp:category>ANNUAL REPORT 42nd</cp:category>
  <cp:contentStatus/>
</cp:coreProperties>
</file>