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94" r:id="rId4"/>
    <p:sldId id="295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  <p:sldId id="279" r:id="rId26"/>
    <p:sldId id="280" r:id="rId27"/>
    <p:sldId id="284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048" y="1380678"/>
            <a:ext cx="5943954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Paediatric Patients with Kidney Failure Requiring </a:t>
            </a:r>
            <a:br>
              <a:rPr lang="en-AU" sz="4600" dirty="0"/>
            </a:br>
            <a:r>
              <a:rPr lang="en-AU" sz="4600" dirty="0"/>
              <a:t>Replacement Therapy</a:t>
            </a:r>
            <a:br>
              <a:rPr lang="en-AU" sz="4600" dirty="0"/>
            </a:br>
            <a:endParaRPr lang="en-AU" sz="4600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45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31-Dec-2021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12 -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176644" y="1082203"/>
            <a:ext cx="6639737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12.1.1 	Incidence of KRT - Age 0-17 Years - Australia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12.1.2 	Incidence of KRT - Age 0-17 Years - New Zealand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12.2.1 	Prevalence of KRT - Age 0-17 Years - Australia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12.2.2 	Prevalence of KRT - Age 0-17 Years - New Zealand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12.3.1 	Educational Participation by Age Group and Treatment Modality - Australia 2021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12.3.2 	Educational Participation by Age Group and Treatment Modality - New Zealand 2021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12.4.1 	Body Mass Index of Prevalent Paediatric Patients by Treatment Modality - Australia 2021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12.4.2 	Body Mass Index of Prevalent Paediatric Patients by Treatment Modality - New Zealand 2021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12.5 	Donor Age by Donor Source - Paediatric Kidney Transplants 2010-2021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12.6 	Recipient Age by Donor Source - Paediatric Kidney Transplants 2010-2021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825" y="2174104"/>
            <a:ext cx="3014617" cy="301461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668294" y="700744"/>
            <a:ext cx="41387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3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103530" y="875095"/>
            <a:ext cx="6639737" cy="510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12.7 	Time to First Kidney Transplant - Paediatric Kidney Transplants 2010-2021</a:t>
            </a: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12.8 	Number of HLA Mismatches - Paediatric Kidney Transplants 2010-2021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12.9 	Calcineurin and mTOR Inhibitors at Induction - Paediatric Kidney Transplant Cohorts 2010-2021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12.10 	Calcineurin and mTOR Inhibitors at One Year - Paediatric Kidney Transplant Cohorts 2010-2020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12.11 	Calcineurin and mTOR Inhibitors at Five Years - Paediatric Kidney Transplant Cohorts 2010-2016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12.12 	Calcineurin and mTOR Inhibitors at Ten Years - Paediatric Kidney Transplant Cohorts 2010-2011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12.13	Antimetabolites at Induction - Paediatric Kidney Transplant Cohorts 2010-2021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12.14 	Antimetabolites at One Year - Paediatric Kidney Transplant Cohorts 2010-2020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12.15 	Antimetabolites at Five Years - Paediatric Kidney Transplant Cohorts 2010-2016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825" y="2174104"/>
            <a:ext cx="3014617" cy="301461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668294" y="700744"/>
            <a:ext cx="41387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r>
              <a:rPr lang="en-AU" sz="3200" i="1" dirty="0">
                <a:solidFill>
                  <a:schemeClr val="accent2"/>
                </a:solidFill>
              </a:rPr>
              <a:t>Continued… </a:t>
            </a:r>
          </a:p>
        </p:txBody>
      </p:sp>
    </p:spTree>
    <p:extLst>
      <p:ext uri="{BB962C8B-B14F-4D97-AF65-F5344CB8AC3E}">
        <p14:creationId xmlns:p14="http://schemas.microsoft.com/office/powerpoint/2010/main" val="2509964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135047" y="2295357"/>
            <a:ext cx="6639737" cy="2267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12.16 	Antimetabolites at Ten Years - Paediatric Kidney Transplant Cohorts 2010-2011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12.17 	Steroid-Free Fraction - Paediatric Kidney Transplant Cohorts 2010-2021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12.18 	Rejection &lt;6 Months Post-Transplant - Paediatric Kidney Transplant Cohorts 2012-2020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12.19 	Rejection 6-24 Months Post-Transplant - Paediatric Kidney Transplant Cohorts 2012-2018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825" y="2174104"/>
            <a:ext cx="3014617" cy="301461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668294" y="700744"/>
            <a:ext cx="41387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r>
              <a:rPr lang="en-AU" sz="3200" i="1" dirty="0">
                <a:solidFill>
                  <a:schemeClr val="accent2"/>
                </a:solidFill>
              </a:rPr>
              <a:t>Continued… </a:t>
            </a:r>
          </a:p>
        </p:txBody>
      </p:sp>
    </p:spTree>
    <p:extLst>
      <p:ext uri="{BB962C8B-B14F-4D97-AF65-F5344CB8AC3E}">
        <p14:creationId xmlns:p14="http://schemas.microsoft.com/office/powerpoint/2010/main" val="713024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3"/>
            <a:ext cx="7900993" cy="5746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55694"/>
            <a:ext cx="7900991" cy="574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159</TotalTime>
  <Words>351</Words>
  <Application>Microsoft Office PowerPoint</Application>
  <PresentationFormat>Widescreen</PresentationFormat>
  <Paragraphs>31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Trebuchet MS</vt:lpstr>
      <vt:lpstr>Wingdings 3</vt:lpstr>
      <vt:lpstr>Facet</vt:lpstr>
      <vt:lpstr>Paediatric Patients with Kidney Failure Requiring  Replacement Therapy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Paediatric Patients with Kidney Failure </dc:title>
  <dc:creator>ANZ DATA</dc:creator>
  <cp:keywords>#paediatric #transplant  #ANZDATA</cp:keywords>
  <cp:lastModifiedBy>Kylie Hurst</cp:lastModifiedBy>
  <cp:revision>26</cp:revision>
  <dcterms:created xsi:type="dcterms:W3CDTF">2019-09-24T02:19:39Z</dcterms:created>
  <dcterms:modified xsi:type="dcterms:W3CDTF">2023-06-30T01:52:55Z</dcterms:modified>
  <cp:category>45th Annual Report 2022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