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EAF3-A4E0-4499-98F6-CA0CC5021155}" type="datetimeFigureOut">
              <a:rPr lang="en-AU" smtClean="0"/>
              <a:t>6/08/2013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59D3-9C17-439B-A378-B8BC70BDD6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00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83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85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94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1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1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4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70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AU" dirty="0" smtClean="0"/>
              <a:t>ANZDATA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71468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05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0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4ECF-3ED4-4978-828D-DF8978C0FE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7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62290" y="1066028"/>
            <a:ext cx="6364626" cy="4908669"/>
            <a:chOff x="118975537" y="106979430"/>
            <a:chExt cx="6930331" cy="979083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20305589" y="108257031"/>
              <a:ext cx="5313164" cy="7154079"/>
              <a:chOff x="120210053" y="108257031"/>
              <a:chExt cx="5313164" cy="7154079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21752081" y="1096112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Stephen McDonald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Matthew Jose</a:t>
                </a:r>
                <a:endParaRPr kumimoji="0" lang="en-AU" sz="1200" b="0" i="0" u="none" strike="noStrike" cap="none" normalizeH="0" baseline="0" noProof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22749992" y="1082570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12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20210053" y="109223232"/>
                <a:ext cx="3406840" cy="2182127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4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END-STAGE KIDNEY DISEASE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4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AMONG INDIGENOUS PEOPLES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4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OF AUSTRALIA AND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4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NEW ZEALAND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21747349" y="1150504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75537" y="1069794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76924" y="1160161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92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600" y="620688"/>
            <a:ext cx="7164288" cy="5373216"/>
            <a:chOff x="111584425" y="106363892"/>
            <a:chExt cx="4906509" cy="382323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1595262" y="106363892"/>
              <a:ext cx="936000" cy="27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12.9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0244" name="Picture 4" descr="fig12_8_partA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" r="-175" b="386"/>
            <a:stretch>
              <a:fillRect/>
            </a:stretch>
          </p:blipFill>
          <p:spPr bwMode="auto">
            <a:xfrm>
              <a:off x="111584425" y="106635364"/>
              <a:ext cx="4906509" cy="355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29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7584" y="620688"/>
            <a:ext cx="7380312" cy="5445224"/>
            <a:chOff x="111598784" y="110716295"/>
            <a:chExt cx="4902831" cy="3823367"/>
          </a:xfrm>
        </p:grpSpPr>
        <p:pic>
          <p:nvPicPr>
            <p:cNvPr id="11267" name="Picture 3" descr="fig12_8_partB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0129" y="110982217"/>
              <a:ext cx="4891486" cy="3557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11598784" y="110716295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12.10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87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61773"/>
              </p:ext>
            </p:extLst>
          </p:nvPr>
        </p:nvGraphicFramePr>
        <p:xfrm>
          <a:off x="1900525" y="116632"/>
          <a:ext cx="5335771" cy="6496031"/>
        </p:xfrm>
        <a:graphic>
          <a:graphicData uri="http://schemas.openxmlformats.org/drawingml/2006/table">
            <a:tbl>
              <a:tblPr/>
              <a:tblGrid>
                <a:gridCol w="397714"/>
                <a:gridCol w="538606"/>
                <a:gridCol w="655035"/>
                <a:gridCol w="360040"/>
                <a:gridCol w="504056"/>
                <a:gridCol w="576064"/>
                <a:gridCol w="720080"/>
                <a:gridCol w="504056"/>
                <a:gridCol w="432048"/>
                <a:gridCol w="648072"/>
              </a:tblGrid>
              <a:tr h="169245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5971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Transplants 2001 - 2011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115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559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Source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ATSI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ATSI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107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16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08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75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454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88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67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2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27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804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7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7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7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27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97" marR="21697" marT="10849" marB="108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460500" y="2379663"/>
            <a:ext cx="5029200" cy="66881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47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340767"/>
            <a:ext cx="7164294" cy="521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3" y="476672"/>
            <a:ext cx="3024339" cy="106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Indigenous Transplant Numbers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Australian figures include ATSI only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3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80120" y="404653"/>
            <a:ext cx="6948264" cy="5733266"/>
            <a:chOff x="111475095" y="106502361"/>
            <a:chExt cx="5115960" cy="400022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1487400" y="106502361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12.13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4340" name="Picture 4" descr="tx_competingrisk_12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75095" y="106759665"/>
              <a:ext cx="5115960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8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576" y="548680"/>
            <a:ext cx="7524328" cy="5733256"/>
            <a:chOff x="111494145" y="111051429"/>
            <a:chExt cx="5344560" cy="415912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1501559" y="111051429"/>
              <a:ext cx="938173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12.14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94145" y="111300390"/>
              <a:ext cx="5344560" cy="3910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67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66398"/>
              </p:ext>
            </p:extLst>
          </p:nvPr>
        </p:nvGraphicFramePr>
        <p:xfrm>
          <a:off x="1761797" y="212934"/>
          <a:ext cx="5834539" cy="6410742"/>
        </p:xfrm>
        <a:graphic>
          <a:graphicData uri="http://schemas.openxmlformats.org/drawingml/2006/table">
            <a:tbl>
              <a:tblPr/>
              <a:tblGrid>
                <a:gridCol w="470809"/>
                <a:gridCol w="587998"/>
                <a:gridCol w="887300"/>
                <a:gridCol w="792088"/>
                <a:gridCol w="404149"/>
                <a:gridCol w="675971"/>
                <a:gridCol w="792088"/>
                <a:gridCol w="504056"/>
                <a:gridCol w="720080"/>
              </a:tblGrid>
              <a:tr h="198323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12.15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8132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 Patients 2006 - 2011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97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69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Mode of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ATSI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Aboriginal/TSI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ATSI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900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2,119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 HD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3,263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0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6,762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1,074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2,050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 HD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3,548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7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7,022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1,165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2,054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 HD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3,784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7,409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2,063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 HD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4,039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7,798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1,177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 HD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4,356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8,241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1,225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Hospital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Satellite HD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4,518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6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8,621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1,257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512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By Resident Country at 31st December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610" marR="22610" marT="11305" marB="1130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-390525" y="5080000"/>
            <a:ext cx="5967413" cy="65928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80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92088" y="620688"/>
            <a:ext cx="7596336" cy="5589240"/>
            <a:chOff x="111270850" y="106746567"/>
            <a:chExt cx="5409386" cy="423665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1282993" y="106746567"/>
              <a:ext cx="1126534" cy="278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12.16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7412" name="Picture 4" descr="fig12_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70850" y="107025630"/>
              <a:ext cx="5409386" cy="395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914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566" y="608876"/>
            <a:ext cx="7596337" cy="5673071"/>
            <a:chOff x="111326500" y="110985990"/>
            <a:chExt cx="5429117" cy="410270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1326500" y="110985990"/>
              <a:ext cx="1356445" cy="233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12.17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8436" name="Picture 4" descr="fig12_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" b="2493"/>
            <a:stretch>
              <a:fillRect/>
            </a:stretch>
          </p:blipFill>
          <p:spPr bwMode="auto">
            <a:xfrm>
              <a:off x="111327390" y="111219941"/>
              <a:ext cx="5428227" cy="386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765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92088" y="548680"/>
            <a:ext cx="7524328" cy="5733256"/>
            <a:chOff x="103712348" y="106907874"/>
            <a:chExt cx="5210701" cy="3829301"/>
          </a:xfrm>
        </p:grpSpPr>
        <p:pic>
          <p:nvPicPr>
            <p:cNvPr id="19459" name="Picture 3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" t="-568" r="1028"/>
            <a:stretch>
              <a:fillRect/>
            </a:stretch>
          </p:blipFill>
          <p:spPr bwMode="auto">
            <a:xfrm>
              <a:off x="103712348" y="107204320"/>
              <a:ext cx="5210701" cy="353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3720660" y="106907874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12.18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74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00000"/>
              </p:ext>
            </p:extLst>
          </p:nvPr>
        </p:nvGraphicFramePr>
        <p:xfrm>
          <a:off x="1619672" y="260648"/>
          <a:ext cx="5847491" cy="6179493"/>
        </p:xfrm>
        <a:graphic>
          <a:graphicData uri="http://schemas.openxmlformats.org/drawingml/2006/table">
            <a:tbl>
              <a:tblPr/>
              <a:tblGrid>
                <a:gridCol w="501237"/>
                <a:gridCol w="701145"/>
                <a:gridCol w="701145"/>
                <a:gridCol w="661849"/>
                <a:gridCol w="671380"/>
                <a:gridCol w="741418"/>
                <a:gridCol w="741418"/>
                <a:gridCol w="643766"/>
                <a:gridCol w="484133"/>
              </a:tblGrid>
              <a:tr h="302172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856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Patients  2006 - 2011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1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2198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 of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Indigenous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Indigenous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549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194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9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1,778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1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2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94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8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1,546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1,729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1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2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94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1,593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1,792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1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2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36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1,558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1,717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1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2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94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1,554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1,722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78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505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1,591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1,811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7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13,198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14,558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1,559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3,036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001" marR="32001" marT="16000" marB="1600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-612775" y="4321175"/>
            <a:ext cx="4294188" cy="5049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797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576" y="548680"/>
            <a:ext cx="7596336" cy="5589240"/>
            <a:chOff x="103683655" y="110920044"/>
            <a:chExt cx="5243997" cy="3734728"/>
          </a:xfrm>
        </p:grpSpPr>
        <p:pic>
          <p:nvPicPr>
            <p:cNvPr id="20483" name="Picture 3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4" t="284" r="461"/>
            <a:stretch>
              <a:fillRect/>
            </a:stretch>
          </p:blipFill>
          <p:spPr bwMode="auto">
            <a:xfrm>
              <a:off x="103691084" y="111167855"/>
              <a:ext cx="5236568" cy="3486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3683655" y="110920044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12.19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716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85608"/>
              </p:ext>
            </p:extLst>
          </p:nvPr>
        </p:nvGraphicFramePr>
        <p:xfrm>
          <a:off x="539553" y="836711"/>
          <a:ext cx="8208912" cy="4968553"/>
        </p:xfrm>
        <a:graphic>
          <a:graphicData uri="http://schemas.openxmlformats.org/drawingml/2006/table">
            <a:tbl>
              <a:tblPr/>
              <a:tblGrid>
                <a:gridCol w="1063942"/>
                <a:gridCol w="881719"/>
                <a:gridCol w="1110544"/>
                <a:gridCol w="786746"/>
                <a:gridCol w="774549"/>
                <a:gridCol w="780682"/>
                <a:gridCol w="944616"/>
                <a:gridCol w="926332"/>
                <a:gridCol w="939782"/>
              </a:tblGrid>
              <a:tr h="502582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12.20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1252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Referring State before Transplantation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2007 - 2011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634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 Year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5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53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05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5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7540625" y="5091113"/>
            <a:ext cx="4657725" cy="21399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747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7234"/>
              </p:ext>
            </p:extLst>
          </p:nvPr>
        </p:nvGraphicFramePr>
        <p:xfrm>
          <a:off x="251518" y="692696"/>
          <a:ext cx="8496945" cy="5040559"/>
        </p:xfrm>
        <a:graphic>
          <a:graphicData uri="http://schemas.openxmlformats.org/drawingml/2006/table">
            <a:tbl>
              <a:tblPr/>
              <a:tblGrid>
                <a:gridCol w="1331101"/>
                <a:gridCol w="873535"/>
                <a:gridCol w="1100220"/>
                <a:gridCol w="779433"/>
                <a:gridCol w="767351"/>
                <a:gridCol w="773415"/>
                <a:gridCol w="902702"/>
                <a:gridCol w="950872"/>
                <a:gridCol w="1018316"/>
              </a:tblGrid>
              <a:tr h="547575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12.21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7642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Numbers of patients on 31 December  2011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Modality - State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59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0020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26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Centre HD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1,093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6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 HD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6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1,492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7515225" y="7867650"/>
            <a:ext cx="4679950" cy="1830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09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49272"/>
              </p:ext>
            </p:extLst>
          </p:nvPr>
        </p:nvGraphicFramePr>
        <p:xfrm>
          <a:off x="323530" y="836709"/>
          <a:ext cx="8424933" cy="4464498"/>
        </p:xfrm>
        <a:graphic>
          <a:graphicData uri="http://schemas.openxmlformats.org/drawingml/2006/table">
            <a:tbl>
              <a:tblPr/>
              <a:tblGrid>
                <a:gridCol w="1080361"/>
                <a:gridCol w="895316"/>
                <a:gridCol w="1127659"/>
                <a:gridCol w="798875"/>
                <a:gridCol w="786491"/>
                <a:gridCol w="792716"/>
                <a:gridCol w="959171"/>
                <a:gridCol w="940631"/>
                <a:gridCol w="1043713"/>
              </a:tblGrid>
              <a:tr h="462485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12.22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7194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new patients - Initial State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2007 - 2011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64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 Year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1,139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7502525" y="10223500"/>
            <a:ext cx="4691063" cy="2035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08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24579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r="-2238" b="320"/>
          <a:stretch>
            <a:fillRect/>
          </a:stretch>
        </p:blipFill>
        <p:spPr bwMode="auto">
          <a:xfrm>
            <a:off x="611560" y="843829"/>
            <a:ext cx="8424936" cy="529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7" y="980728"/>
            <a:ext cx="1769211" cy="5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4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25603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r="-2557" b="320"/>
          <a:stretch>
            <a:fillRect/>
          </a:stretch>
        </p:blipFill>
        <p:spPr bwMode="auto">
          <a:xfrm>
            <a:off x="395536" y="1052736"/>
            <a:ext cx="856895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6" y="692696"/>
            <a:ext cx="1829732" cy="47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8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26627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" r="-1918" b="1855"/>
          <a:stretch>
            <a:fillRect/>
          </a:stretch>
        </p:blipFill>
        <p:spPr bwMode="auto">
          <a:xfrm>
            <a:off x="395536" y="814247"/>
            <a:ext cx="8496944" cy="553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813925"/>
            <a:ext cx="2289833" cy="6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12.25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9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27651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1596"/>
          <a:stretch>
            <a:fillRect/>
          </a:stretch>
        </p:blipFill>
        <p:spPr bwMode="auto">
          <a:xfrm>
            <a:off x="467544" y="1134628"/>
            <a:ext cx="8352928" cy="46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764704"/>
            <a:ext cx="2252394" cy="5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62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1175238"/>
            <a:ext cx="8064896" cy="4918076"/>
            <a:chOff x="110732635" y="108950191"/>
            <a:chExt cx="3275301" cy="2734501"/>
          </a:xfrm>
        </p:grpSpPr>
        <p:pic>
          <p:nvPicPr>
            <p:cNvPr id="1027" name="Picture 3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82" b="1596"/>
            <a:stretch>
              <a:fillRect/>
            </a:stretch>
          </p:blipFill>
          <p:spPr bwMode="auto">
            <a:xfrm>
              <a:off x="110732635" y="108950191"/>
              <a:ext cx="3275301" cy="2734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10733037" y="109031754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12.27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98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2051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b="1596"/>
          <a:stretch>
            <a:fillRect/>
          </a:stretch>
        </p:blipFill>
        <p:spPr bwMode="auto">
          <a:xfrm>
            <a:off x="611560" y="1149044"/>
            <a:ext cx="8208912" cy="49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1145788"/>
            <a:ext cx="2230739" cy="54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12.28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3076" name="Picture 4" descr="fi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>
            <a:fillRect/>
          </a:stretch>
        </p:blipFill>
        <p:spPr bwMode="auto">
          <a:xfrm>
            <a:off x="467544" y="1299395"/>
            <a:ext cx="8280920" cy="47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7584" y="1008727"/>
            <a:ext cx="2076591" cy="5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83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3075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>
            <a:fillRect/>
          </a:stretch>
        </p:blipFill>
        <p:spPr bwMode="auto">
          <a:xfrm>
            <a:off x="539552" y="720080"/>
            <a:ext cx="828092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908720"/>
            <a:ext cx="1866848" cy="48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12.29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9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4099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>
            <a:fillRect/>
          </a:stretch>
        </p:blipFill>
        <p:spPr bwMode="auto">
          <a:xfrm>
            <a:off x="755576" y="836712"/>
            <a:ext cx="7992888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980728"/>
            <a:ext cx="1782146" cy="4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12.30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02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827584" y="389820"/>
            <a:ext cx="1513209" cy="44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Figure </a:t>
            </a:r>
            <a:r>
              <a:rPr lang="en-AU" dirty="0" smtClean="0"/>
              <a:t>12.31</a:t>
            </a:r>
            <a:endParaRPr lang="en-AU" dirty="0"/>
          </a:p>
        </p:txBody>
      </p:sp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>
            <a:fillRect/>
          </a:stretch>
        </p:blipFill>
        <p:spPr bwMode="auto">
          <a:xfrm>
            <a:off x="936104" y="836712"/>
            <a:ext cx="7236296" cy="555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6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6150" name="Picture 6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>
            <a:fillRect/>
          </a:stretch>
        </p:blipFill>
        <p:spPr bwMode="auto">
          <a:xfrm>
            <a:off x="611560" y="836712"/>
            <a:ext cx="7992887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4793" y="980728"/>
            <a:ext cx="1865805" cy="4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12.32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5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7171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>
            <a:fillRect/>
          </a:stretch>
        </p:blipFill>
        <p:spPr bwMode="auto">
          <a:xfrm>
            <a:off x="539552" y="836711"/>
            <a:ext cx="8064896" cy="51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4" y="1052736"/>
            <a:ext cx="1656183" cy="42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12.33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32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8195" name="Picture 3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>
            <a:fillRect/>
          </a:stretch>
        </p:blipFill>
        <p:spPr bwMode="auto">
          <a:xfrm>
            <a:off x="611560" y="692696"/>
            <a:ext cx="7812371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795338" y="5842000"/>
            <a:ext cx="5264151" cy="218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49190" y="890677"/>
            <a:ext cx="1513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Figure </a:t>
            </a:r>
            <a:r>
              <a:rPr lang="en-AU" dirty="0" smtClean="0"/>
              <a:t>12.34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097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20080" y="1124744"/>
            <a:ext cx="7452320" cy="4869160"/>
            <a:chOff x="103001071" y="106929039"/>
            <a:chExt cx="6588000" cy="3950151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3402122" y="106929039"/>
              <a:ext cx="1015428" cy="290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12.35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3" name="Picture 7" descr="Grap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01071" y="107219430"/>
              <a:ext cx="6588000" cy="3659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57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81807" y="1340768"/>
            <a:ext cx="7090593" cy="4312915"/>
            <a:chOff x="103008420" y="110982661"/>
            <a:chExt cx="6586560" cy="395228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3407998" y="110982661"/>
              <a:ext cx="1111255" cy="29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12.36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08420" y="111275550"/>
              <a:ext cx="6586560" cy="365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695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7584" y="548680"/>
            <a:ext cx="7596336" cy="5589240"/>
            <a:chOff x="110798926" y="107280520"/>
            <a:chExt cx="6466919" cy="464639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0798926" y="107280520"/>
              <a:ext cx="1115761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12.37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99181" y="107583915"/>
              <a:ext cx="6466664" cy="4342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364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-795338" y="5842000"/>
            <a:ext cx="5264151" cy="218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13536"/>
              </p:ext>
            </p:extLst>
          </p:nvPr>
        </p:nvGraphicFramePr>
        <p:xfrm>
          <a:off x="971600" y="1124744"/>
          <a:ext cx="7344815" cy="3832543"/>
        </p:xfrm>
        <a:graphic>
          <a:graphicData uri="http://schemas.openxmlformats.org/drawingml/2006/table">
            <a:tbl>
              <a:tblPr/>
              <a:tblGrid>
                <a:gridCol w="814878"/>
                <a:gridCol w="929224"/>
                <a:gridCol w="858292"/>
                <a:gridCol w="944745"/>
                <a:gridCol w="967906"/>
                <a:gridCol w="870854"/>
                <a:gridCol w="895024"/>
                <a:gridCol w="1063892"/>
              </a:tblGrid>
              <a:tr h="496563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12.38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3085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  2007 - 2011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Late Referral of (Total Number of Patients)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9956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29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49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 (239)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 (11)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 (41)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 (2091)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 (146)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 (77)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 (245)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9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 (250)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 (21)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 (41)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 (2237)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 (157)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(87)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 (253)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3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(196)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 (22)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 (38)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 (2165)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(176)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 (103)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 (304)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 (204)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 (26)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 (42)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(2047)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 (155)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 (108)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 (249)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 (250)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 (20)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 (46)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(2137)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 (126)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 (94)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(257)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795338" y="5842000"/>
            <a:ext cx="5264151" cy="218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01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4100" name="Picture 4" descr="fi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r="372" b="-2985"/>
          <a:stretch>
            <a:fillRect/>
          </a:stretch>
        </p:blipFill>
        <p:spPr bwMode="auto">
          <a:xfrm>
            <a:off x="611560" y="1346989"/>
            <a:ext cx="8208912" cy="49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576" y="796601"/>
            <a:ext cx="1980826" cy="5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93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ANZDATA Annual Report 2012</a:t>
            </a:r>
            <a:endParaRPr lang="en-AU" dirty="0"/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-1089025" y="8281988"/>
            <a:ext cx="5527675" cy="3794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87214"/>
              </p:ext>
            </p:extLst>
          </p:nvPr>
        </p:nvGraphicFramePr>
        <p:xfrm>
          <a:off x="539552" y="620688"/>
          <a:ext cx="8136906" cy="5321878"/>
        </p:xfrm>
        <a:graphic>
          <a:graphicData uri="http://schemas.openxmlformats.org/drawingml/2006/table">
            <a:tbl>
              <a:tblPr/>
              <a:tblGrid>
                <a:gridCol w="932637"/>
                <a:gridCol w="932637"/>
                <a:gridCol w="905952"/>
                <a:gridCol w="835871"/>
                <a:gridCol w="932637"/>
                <a:gridCol w="932637"/>
                <a:gridCol w="845499"/>
                <a:gridCol w="909518"/>
                <a:gridCol w="909518"/>
              </a:tblGrid>
              <a:tr h="363339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12.39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39955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Vascular Access Use at First ESRF Treatment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Where this is Haemodialysis   2007 - 2011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Using CVC)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62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316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Access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3329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 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 (69%)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(63%)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(78%)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869 (58%)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(74%)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(81%)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(73%)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2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AVF/AVG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26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 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(61%)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(57%)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(71%)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940 (61%)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(76%)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(86%)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(74%)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0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AVF/AVG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23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 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(59%)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(60%)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(75%)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838 (56%)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(72%)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(63%)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 (70%)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58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AVF/AVG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668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26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 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 (63%)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(59%)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(71%)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894 (59%)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(77%)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(75%)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 (73%)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0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AVF/AVG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611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7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 (56%)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(53%)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(71%)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829 (54%)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(66%)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(76%)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 (70%)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4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AVF/AVG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705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1089025" y="8281988"/>
            <a:ext cx="5527675" cy="3794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754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en-AU" dirty="0" smtClean="0"/>
              <a:t>ANZDATA Annual Report 2012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33891"/>
              </p:ext>
            </p:extLst>
          </p:nvPr>
        </p:nvGraphicFramePr>
        <p:xfrm>
          <a:off x="755576" y="260648"/>
          <a:ext cx="7704857" cy="5893066"/>
        </p:xfrm>
        <a:graphic>
          <a:graphicData uri="http://schemas.openxmlformats.org/drawingml/2006/table">
            <a:tbl>
              <a:tblPr/>
              <a:tblGrid>
                <a:gridCol w="1110153"/>
                <a:gridCol w="1110153"/>
                <a:gridCol w="749023"/>
                <a:gridCol w="810526"/>
                <a:gridCol w="810526"/>
                <a:gridCol w="810526"/>
                <a:gridCol w="810526"/>
                <a:gridCol w="746712"/>
                <a:gridCol w="746712"/>
              </a:tblGrid>
              <a:tr h="190222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Figure </a:t>
                      </a:r>
                      <a:r>
                        <a:rPr lang="en-AU" sz="8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12.40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869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Incidence and prevalence - Aboriginal And Torres Strait Islanders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2007- 2011 by Resident State (rate per million indigenous population)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775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584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 of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0193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(444)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(213)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(152)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(315)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(1028)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(761)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(453)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 (1500)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(669)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(590)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(1817)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 (4835)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 (2894)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937 (1778)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(410)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(95)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(245)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(384)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(512)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(298)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(182)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(152)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(909)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(599)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(360)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(281)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(175)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(235)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(88)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(114)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(419)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(491)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(498)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 (256)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(367)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(196)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(75)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(651)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(1146)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(857)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(464)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 (1587)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(662)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(578)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(2090)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 (5054)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 (2978)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(1850)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(315)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(202)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(112)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(308)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(392)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(598)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 (308)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(197)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(130)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(994)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(528)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(503)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 (295)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(33)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(171)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(15)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(204)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(295)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(110)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(56)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(206)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(830)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(503)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(305)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(313)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(182)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(537)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(875)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(548)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 (356)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 (1572)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 (715)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(601)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(2082)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 (5353)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(2939)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1041 (1893)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(320)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(91)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(235)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(326)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(481)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(258)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(166)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(146)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(974)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(460)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(601)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(291)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4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(30)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(168)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(134)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(44)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(320)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(164)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(470)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(623)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(534)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(322)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(386)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(177)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(196)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(560)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(758)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(420)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(363)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 (1564)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 (707)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(712)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(2238)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 (5365)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 (2913)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1069 (1903)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(305)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(171)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(89)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(423)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(367)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(253)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(187)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(153)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(178)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(1086)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(466)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(604)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(315)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(35)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(165)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(118)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(343)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(106)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(296)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(612)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(499)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(290)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(364)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(202)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(226)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(516)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(960)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(760)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(436)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(1603)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(814)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(836)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(2451)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 (5691)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 (3093)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1166 (2032)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(340)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(52)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(315)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(412)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 (237)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(188)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(167)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(209)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(1161)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(459)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(644)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 (331)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(129)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(72)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(116)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(49)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4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(237)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(110)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(87)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(161)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(631)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(425)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(253)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18" marR="10318" marT="10318" marB="1031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2"/>
          <p:cNvSpPr>
            <a:spLocks noChangeArrowheads="1" noChangeShapeType="1"/>
          </p:cNvSpPr>
          <p:nvPr/>
        </p:nvSpPr>
        <p:spPr bwMode="auto">
          <a:xfrm>
            <a:off x="7348538" y="2940050"/>
            <a:ext cx="6169025" cy="74850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91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5124" name="Picture 4" descr="fig12_4_12_11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337" r="226"/>
          <a:stretch>
            <a:fillRect/>
          </a:stretch>
        </p:blipFill>
        <p:spPr bwMode="auto">
          <a:xfrm>
            <a:off x="282618" y="1368207"/>
            <a:ext cx="8433336" cy="458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966539"/>
            <a:ext cx="1440031" cy="42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8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1354"/>
            <a:ext cx="6984776" cy="54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7546" y="908720"/>
            <a:ext cx="1420682" cy="49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12.5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6"/>
            <a:ext cx="8127165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749818"/>
            <a:ext cx="1620582" cy="46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3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48883" cy="59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8219" y="692696"/>
            <a:ext cx="1153464" cy="37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Figure 12.7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0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Annual Report 2012</a:t>
            </a:r>
            <a:endParaRPr lang="en-A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99599" y="404682"/>
            <a:ext cx="7557094" cy="5832642"/>
            <a:chOff x="103461803" y="111384134"/>
            <a:chExt cx="5458777" cy="387116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3461803" y="111384134"/>
              <a:ext cx="936000" cy="26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Figure 12.8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9220" name="Picture 4" descr="fig12_7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3" b="575"/>
            <a:stretch>
              <a:fillRect/>
            </a:stretch>
          </p:blipFill>
          <p:spPr bwMode="auto">
            <a:xfrm>
              <a:off x="103669853" y="111773488"/>
              <a:ext cx="5250727" cy="348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1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2665</Words>
  <Application>Microsoft Office PowerPoint</Application>
  <PresentationFormat>On-screen Show (4:3)</PresentationFormat>
  <Paragraphs>1803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Annual Report 2012 Chapter 12</dc:title>
  <dc:creator>Alan Hurst;ANZDATA Registry</dc:creator>
  <cp:keywords>ANZDATA : Chapter 12</cp:keywords>
  <cp:lastModifiedBy>Alan Hurst</cp:lastModifiedBy>
  <cp:revision>51</cp:revision>
  <dcterms:created xsi:type="dcterms:W3CDTF">2013-07-02T03:54:18Z</dcterms:created>
  <dcterms:modified xsi:type="dcterms:W3CDTF">2013-08-06T02:00:14Z</dcterms:modified>
</cp:coreProperties>
</file>