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2 </a:t>
            </a:r>
            <a:br>
              <a:rPr lang="en-AU" dirty="0"/>
            </a:br>
            <a:r>
              <a:rPr lang="en-AU" sz="3600" dirty="0"/>
              <a:t>Overview of Organ Donation in </a:t>
            </a:r>
            <a:br>
              <a:rPr lang="en-AU" sz="3600" dirty="0"/>
            </a:br>
            <a:r>
              <a:rPr lang="en-AU" sz="3600" dirty="0"/>
              <a:t>Australia and New Zealand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2020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31-December-2019)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2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7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07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5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2020 Annual Report, Section 2: Overview of Organ Donation Activity in Australia and New Zealand. Australia and New Zealand Dialysis and Transplant Registry, Adelaide, Australia. 2020. Available at:</a:t>
            </a:r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311" y="1364343"/>
            <a:ext cx="8224691" cy="4884057"/>
          </a:xfrm>
        </p:spPr>
        <p:txBody>
          <a:bodyPr>
            <a:normAutofit/>
          </a:bodyPr>
          <a:lstStyle/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2.1 	Number of Actual Deceased Donors Per Million Population - Australia and New Zealand, 2015 - 2019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2.2.1 	Number of Actual Deceased Donors Australian States and Territories 1998 - 2019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2.2.2 	Number of Actual Deceased Donors New Zealand, 1998 - 2019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2.3 	Number of Actual Deceased Donors Per 10,000 Deaths - Australian States/Territories and New Zealand, 2008 - 2018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2.4.1 	Total Number of Actual Deceased Organ Donors, Procedures, Recipients and Organ Transplanted </a:t>
            </a:r>
            <a:b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Per Million Population, Australia, 1998 - 2019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2.4.2 	Total Number of Actual Deceased Organ Donors, Procedures, Recipients and Organ Transplanted </a:t>
            </a:r>
            <a:b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Per Million Population, New Zealand, 1998 - 2019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2.5.1 	Organ Donation Pathway Australia 1998 - 2019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2.5.2 	Organ Donation Pathway New Zealand 1998 - 2019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2.6 	Number of Organs Transplanted per Donor 2004 - 2019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2.7.1 	Organs Transplanted 1998-2019 Per Million Population, Australia 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2.7.2 	Organs Transplanted 1998-2019 Per Million Population, New Zealand 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2.8.1 	Organs Transplanted from DCD Donors, 1998-2019 Per Million Population, Australia 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2.8.2 	Organs Transplanted from DCD Donors, 1998-2019 Per Million Population, New Zealand </a:t>
            </a:r>
          </a:p>
          <a:p>
            <a:pPr marL="1079500" indent="-1079500" defTabSz="900113">
              <a:buNone/>
              <a:tabLst>
                <a:tab pos="989013" algn="l"/>
              </a:tabLs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500" y="539750"/>
            <a:ext cx="7921625" cy="57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674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77</TotalTime>
  <Words>278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</vt:lpstr>
      <vt:lpstr>Section 2  Overview of Organ Donation in  Australia and New Zealand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Kylie Hurst</cp:lastModifiedBy>
  <cp:revision>15</cp:revision>
  <dcterms:created xsi:type="dcterms:W3CDTF">2019-07-29T04:10:28Z</dcterms:created>
  <dcterms:modified xsi:type="dcterms:W3CDTF">2020-10-12T04:09:05Z</dcterms:modified>
  <cp:category>ANZOD</cp:category>
  <cp:contentStatus/>
</cp:coreProperties>
</file>